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4"/>
    <p:sldMasterId id="2147483700" r:id="rId5"/>
  </p:sldMasterIdLst>
  <p:notesMasterIdLst>
    <p:notesMasterId r:id="rId22"/>
  </p:notesMasterIdLst>
  <p:sldIdLst>
    <p:sldId id="4129" r:id="rId6"/>
    <p:sldId id="4128" r:id="rId7"/>
    <p:sldId id="4130" r:id="rId8"/>
    <p:sldId id="4131" r:id="rId9"/>
    <p:sldId id="260" r:id="rId10"/>
    <p:sldId id="261" r:id="rId11"/>
    <p:sldId id="263" r:id="rId12"/>
    <p:sldId id="4126" r:id="rId13"/>
    <p:sldId id="265" r:id="rId14"/>
    <p:sldId id="4132" r:id="rId15"/>
    <p:sldId id="4134" r:id="rId16"/>
    <p:sldId id="4135" r:id="rId17"/>
    <p:sldId id="4136" r:id="rId18"/>
    <p:sldId id="4137" r:id="rId19"/>
    <p:sldId id="4139" r:id="rId20"/>
    <p:sldId id="414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0BF545-AFFE-80A2-93CD-B4F2A10C12BB}" name="Kristin Gustavsen Haugsvold" initials="KGH" userId="S::pu362@udf.no::21d30269-f73d-4280-93f5-4635649a26eb" providerId="AD"/>
  <p188:author id="{70A9059E-A95F-D4A6-6E83-A6AA1141539D}" name="Anne-Lise Alfstad Nordli" initials="ALAN" userId="S::pu2360@udf.no::e2d70f75-4e78-4e62-9a4c-b88cd265375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C64"/>
    <a:srgbClr val="F5CE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575772-F1DA-4628-A907-D4D9461EB2BA}" v="7" dt="2023-09-20T12:26:18.17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87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ri Reinertsen" userId="S::pu2630@udf.no::20cdeaa3-5562-4c83-b48c-d28c1c0b32a1" providerId="AD" clId="Web-{9D340EB8-2186-4AFC-8381-AF1FEDC1BC07}"/>
    <pc:docChg chg="modSld">
      <pc:chgData name="Siri Reinertsen" userId="S::pu2630@udf.no::20cdeaa3-5562-4c83-b48c-d28c1c0b32a1" providerId="AD" clId="Web-{9D340EB8-2186-4AFC-8381-AF1FEDC1BC07}" dt="2023-09-11T12:26:19.362" v="3" actId="1076"/>
      <pc:docMkLst>
        <pc:docMk/>
      </pc:docMkLst>
      <pc:sldChg chg="modSp">
        <pc:chgData name="Siri Reinertsen" userId="S::pu2630@udf.no::20cdeaa3-5562-4c83-b48c-d28c1c0b32a1" providerId="AD" clId="Web-{9D340EB8-2186-4AFC-8381-AF1FEDC1BC07}" dt="2023-09-11T12:26:19.362" v="3" actId="1076"/>
        <pc:sldMkLst>
          <pc:docMk/>
          <pc:sldMk cId="2253537771" sldId="4129"/>
        </pc:sldMkLst>
        <pc:spChg chg="mod">
          <ac:chgData name="Siri Reinertsen" userId="S::pu2630@udf.no::20cdeaa3-5562-4c83-b48c-d28c1c0b32a1" providerId="AD" clId="Web-{9D340EB8-2186-4AFC-8381-AF1FEDC1BC07}" dt="2023-09-11T12:26:19.362" v="3" actId="1076"/>
          <ac:spMkLst>
            <pc:docMk/>
            <pc:sldMk cId="2253537771" sldId="4129"/>
            <ac:spMk id="2" creationId="{50634C92-1984-371A-A09C-AE914D240251}"/>
          </ac:spMkLst>
        </pc:spChg>
        <pc:spChg chg="mod">
          <ac:chgData name="Siri Reinertsen" userId="S::pu2630@udf.no::20cdeaa3-5562-4c83-b48c-d28c1c0b32a1" providerId="AD" clId="Web-{9D340EB8-2186-4AFC-8381-AF1FEDC1BC07}" dt="2023-09-11T12:24:57.579" v="2" actId="20577"/>
          <ac:spMkLst>
            <pc:docMk/>
            <pc:sldMk cId="2253537771" sldId="4129"/>
            <ac:spMk id="6" creationId="{164611D2-DDCD-147B-7D74-E4EDEA12E0C7}"/>
          </ac:spMkLst>
        </pc:spChg>
      </pc:sldChg>
    </pc:docChg>
  </pc:docChgLst>
  <pc:docChgLst>
    <pc:chgData name="Siri Reinertsen" userId="20cdeaa3-5562-4c83-b48c-d28c1c0b32a1" providerId="ADAL" clId="{35575772-F1DA-4628-A907-D4D9461EB2BA}"/>
    <pc:docChg chg="custSel modSld">
      <pc:chgData name="Siri Reinertsen" userId="20cdeaa3-5562-4c83-b48c-d28c1c0b32a1" providerId="ADAL" clId="{35575772-F1DA-4628-A907-D4D9461EB2BA}" dt="2023-09-25T10:51:38.169" v="50" actId="20577"/>
      <pc:docMkLst>
        <pc:docMk/>
      </pc:docMkLst>
      <pc:sldChg chg="modNotesTx">
        <pc:chgData name="Siri Reinertsen" userId="20cdeaa3-5562-4c83-b48c-d28c1c0b32a1" providerId="ADAL" clId="{35575772-F1DA-4628-A907-D4D9461EB2BA}" dt="2023-09-20T12:26:18.177" v="33"/>
        <pc:sldMkLst>
          <pc:docMk/>
          <pc:sldMk cId="1429380123" sldId="263"/>
        </pc:sldMkLst>
      </pc:sldChg>
      <pc:sldChg chg="modSp mod">
        <pc:chgData name="Siri Reinertsen" userId="20cdeaa3-5562-4c83-b48c-d28c1c0b32a1" providerId="ADAL" clId="{35575772-F1DA-4628-A907-D4D9461EB2BA}" dt="2023-09-12T07:50:56.270" v="26" actId="1076"/>
        <pc:sldMkLst>
          <pc:docMk/>
          <pc:sldMk cId="2253537771" sldId="4129"/>
        </pc:sldMkLst>
        <pc:spChg chg="mod">
          <ac:chgData name="Siri Reinertsen" userId="20cdeaa3-5562-4c83-b48c-d28c1c0b32a1" providerId="ADAL" clId="{35575772-F1DA-4628-A907-D4D9461EB2BA}" dt="2023-09-12T07:50:56.270" v="26" actId="1076"/>
          <ac:spMkLst>
            <pc:docMk/>
            <pc:sldMk cId="2253537771" sldId="4129"/>
            <ac:spMk id="9" creationId="{BE4C1755-DC50-DAE9-B181-6F10EC6C10E9}"/>
          </ac:spMkLst>
        </pc:spChg>
      </pc:sldChg>
      <pc:sldChg chg="modSp mod">
        <pc:chgData name="Siri Reinertsen" userId="20cdeaa3-5562-4c83-b48c-d28c1c0b32a1" providerId="ADAL" clId="{35575772-F1DA-4628-A907-D4D9461EB2BA}" dt="2023-09-25T10:51:38.169" v="50" actId="20577"/>
        <pc:sldMkLst>
          <pc:docMk/>
          <pc:sldMk cId="990403109" sldId="4131"/>
        </pc:sldMkLst>
        <pc:spChg chg="mod">
          <ac:chgData name="Siri Reinertsen" userId="20cdeaa3-5562-4c83-b48c-d28c1c0b32a1" providerId="ADAL" clId="{35575772-F1DA-4628-A907-D4D9461EB2BA}" dt="2023-09-25T10:51:38.169" v="50" actId="20577"/>
          <ac:spMkLst>
            <pc:docMk/>
            <pc:sldMk cId="990403109" sldId="4131"/>
            <ac:spMk id="9" creationId="{BE4C1755-DC50-DAE9-B181-6F10EC6C10E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FE19B3-C024-4EBE-B391-070E3A2A7FF8}" type="datetimeFigureOut">
              <a:rPr lang="nb-NO" smtClean="0"/>
              <a:t>25.09.2023</a:t>
            </a:fld>
            <a:endParaRPr lang="nb-NO"/>
          </a:p>
        </p:txBody>
      </p:sp>
      <p:sp>
        <p:nvSpPr>
          <p:cNvPr id="4" name="Plassholder for lysbil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8756C2-D614-4CB6-826E-2E97F3989873}" type="slidenum">
              <a:rPr lang="nb-NO" smtClean="0"/>
              <a:t>‹#›</a:t>
            </a:fld>
            <a:endParaRPr lang="nb-NO"/>
          </a:p>
        </p:txBody>
      </p:sp>
    </p:spTree>
    <p:extLst>
      <p:ext uri="{BB962C8B-B14F-4D97-AF65-F5344CB8AC3E}">
        <p14:creationId xmlns:p14="http://schemas.microsoft.com/office/powerpoint/2010/main" val="3236953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utdanningsforbundet.no/lonn-og-arbeidsvilkar/tariffavtaler/pbl/pbl-full-tariffavtal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p>
        </p:txBody>
      </p:sp>
      <p:sp>
        <p:nvSpPr>
          <p:cNvPr id="4" name="Plassholder for lysbildenummer 3"/>
          <p:cNvSpPr>
            <a:spLocks noGrp="1"/>
          </p:cNvSpPr>
          <p:nvPr>
            <p:ph type="sldNum" sz="quarter" idx="5"/>
          </p:nvPr>
        </p:nvSpPr>
        <p:spPr/>
        <p:txBody>
          <a:bodyPr/>
          <a:lstStyle/>
          <a:p>
            <a:fld id="{BC8756C2-D614-4CB6-826E-2E97F3989873}" type="slidenum">
              <a:rPr lang="nb-NO" smtClean="0"/>
              <a:t>1</a:t>
            </a:fld>
            <a:endParaRPr lang="nb-NO"/>
          </a:p>
        </p:txBody>
      </p:sp>
    </p:spTree>
    <p:extLst>
      <p:ext uri="{BB962C8B-B14F-4D97-AF65-F5344CB8AC3E}">
        <p14:creationId xmlns:p14="http://schemas.microsoft.com/office/powerpoint/2010/main" val="15645430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Plenum i forkant av oppgaven, Fokuset i denne oppgaven er hvordan man planlegger et møte.  </a:t>
            </a:r>
          </a:p>
          <a:p>
            <a:r>
              <a:rPr lang="nb-NO">
                <a:latin typeface="Arial" panose="020B0604020202020204" pitchFamily="34" charset="0"/>
                <a:cs typeface="Arial" panose="020B0604020202020204" pitchFamily="34" charset="0"/>
              </a:rPr>
              <a:t>Begynn med å diskuter hensikten med møte før dere diskuterer ØR- ønsket resultat. Hva ønsker dere at klubben skal sitte igjen med etter møte? </a:t>
            </a:r>
          </a:p>
          <a:p>
            <a:r>
              <a:rPr lang="nb-NO">
                <a:latin typeface="Arial" panose="020B0604020202020204" pitchFamily="34" charset="0"/>
                <a:cs typeface="Arial" panose="020B0604020202020204" pitchFamily="34" charset="0"/>
              </a:rPr>
              <a:t>Ved å bruke god tid på dette i forkant kan gjennomføringen av møte gå lettere og tillitsvalgte vil være bedre forberedt.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1500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Plenum: Den tillitsvalgte må sikre god møteledelse. HØRA planleggingen kan være god støtte. Hva er det viktig å fokusere på? Hva skal man sitte igjen med? </a:t>
            </a:r>
          </a:p>
          <a:p>
            <a:r>
              <a:rPr lang="nb-NO">
                <a:latin typeface="Arial" panose="020B0604020202020204" pitchFamily="34" charset="0"/>
                <a:cs typeface="Arial" panose="020B0604020202020204" pitchFamily="34" charset="0"/>
              </a:rPr>
              <a:t>Alle må få komme med sine synspunkter og det må </a:t>
            </a:r>
            <a:r>
              <a:rPr lang="nb-NO" err="1">
                <a:latin typeface="Arial" panose="020B0604020202020204" pitchFamily="34" charset="0"/>
                <a:cs typeface="Arial" panose="020B0604020202020204" pitchFamily="34" charset="0"/>
              </a:rPr>
              <a:t>taes</a:t>
            </a:r>
            <a:r>
              <a:rPr lang="nb-NO">
                <a:latin typeface="Arial" panose="020B0604020202020204" pitchFamily="34" charset="0"/>
                <a:cs typeface="Arial" panose="020B0604020202020204" pitchFamily="34" charset="0"/>
              </a:rPr>
              <a:t> med videre i prosessen. Be gjerne om det skriftlig der det virker fornuftig. Pass på at man holder seg til tema og fakta. </a:t>
            </a:r>
          </a:p>
          <a:p>
            <a:r>
              <a:rPr lang="nb-NO">
                <a:latin typeface="Arial" panose="020B0604020202020204" pitchFamily="34" charset="0"/>
                <a:cs typeface="Arial" panose="020B0604020202020204" pitchFamily="34" charset="0"/>
              </a:rPr>
              <a:t>Som god møteleder er det også viktig å passe på at ikke noen tar for mye plass i møte og på et tidspunkt så må det settes strek i diskusjonen. Må man stemme over noe? Husk at du som tillitsvalgt også har en stemme. Løsningen kan også være å se an hva som kommer frem i møte med leder. Som tillitsvalgt er man en viktig rollemodell for å holde seg profesjonell. Ikke skape unødvendig uro eller dårlig stemning.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5110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Case fortsetter på neste slide</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87722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Oppgavene kommer på neste slide</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23655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a:latin typeface="Arial" panose="020B0604020202020204" pitchFamily="34" charset="0"/>
              <a:cs typeface="Arial" panose="020B0604020202020204" pitchFamily="34" charset="0"/>
            </a:endParaRPr>
          </a:p>
          <a:p>
            <a:r>
              <a:rPr lang="nb-NO">
                <a:latin typeface="Arial" panose="020B0604020202020204" pitchFamily="34" charset="0"/>
                <a:cs typeface="Arial" panose="020B0604020202020204" pitchFamily="34" charset="0"/>
              </a:rPr>
              <a:t>A: Tillitsvalgte bør beklage formen i innlegget, men kan presisere at det var leder selv som presenterte dette som et forslag. </a:t>
            </a:r>
          </a:p>
          <a:p>
            <a:r>
              <a:rPr lang="nb-NO">
                <a:latin typeface="Arial" panose="020B0604020202020204" pitchFamily="34" charset="0"/>
                <a:cs typeface="Arial" panose="020B0604020202020204" pitchFamily="34" charset="0"/>
              </a:rPr>
              <a:t>B: Tillitsvalgte bør diskutere meldingen med medlemmet. Det er lurt å ikke kritisere medlemmet, men heller ta det som en diskusjon på hva man eventuelt oppnår, eller hvorvidt man når fram ved å legge ut slike innlegg. Kan det ødelegge for saken? </a:t>
            </a:r>
          </a:p>
          <a:p>
            <a:r>
              <a:rPr lang="nb-NO">
                <a:latin typeface="Arial" panose="020B0604020202020204" pitchFamily="34" charset="0"/>
                <a:cs typeface="Arial" panose="020B0604020202020204" pitchFamily="34" charset="0"/>
              </a:rPr>
              <a:t>C: Tillitsvalgte kan henvise journalisten til lokallagsleder. I så fall må lokallagsleder kontaktes av tillitsvalgte umiddelbart og orienteres om saken. Hvis man heller vil svare selv så bør man uansett be om tid til å undersøke mer. Og så få bistand fra lokallag/HTV før man kontakter journalisten igjen. Vi kommer mer tilbake til mediekontakt i økten om kommunikasjon på dag 2.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45241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Kan man bruke HØRA her og?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85564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Det er viktig å passe på at det er prosessen og ikke innholdet i casen som er viktig. Må ikke henge seg opp i realiteten eller detaljene i innholdet.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2286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HVORDAN den tillitsvalgte ber om møte er av betydning. Formen kan påvirke tillit og samarbeidsform mellom deg og leder. Kanskje må tillitsvalgte også påpeke at man burde vært koblet på tidligere i prosessen? </a:t>
            </a:r>
          </a:p>
          <a:p>
            <a:endParaRPr lang="nb-NO">
              <a:latin typeface="Arial" panose="020B0604020202020204" pitchFamily="34" charset="0"/>
              <a:cs typeface="Arial" panose="020B0604020202020204" pitchFamily="34" charset="0"/>
            </a:endParaRPr>
          </a:p>
          <a:p>
            <a:r>
              <a:rPr lang="nb-NO">
                <a:latin typeface="Arial" panose="020B0604020202020204" pitchFamily="34" charset="0"/>
                <a:cs typeface="Arial" panose="020B0604020202020204" pitchFamily="34" charset="0"/>
              </a:rPr>
              <a:t>A: Hovedavtalen, hvor medbestemmelsesretten er hjemlet må leses slik at det skal være lav terskel for å be om et møte. Det skal normalt være tilstrekkelig å begrunne det med at tillitsvalgte trenger mer informasjon. Om prosess/saksforhold.</a:t>
            </a:r>
          </a:p>
          <a:p>
            <a:r>
              <a:rPr lang="nb-NO">
                <a:latin typeface="Arial" panose="020B0604020202020204" pitchFamily="34" charset="0"/>
                <a:cs typeface="Arial" panose="020B0604020202020204" pitchFamily="34" charset="0"/>
              </a:rPr>
              <a:t>B: Informasjon det kan være aktuelt å be om: generelt om kommunens nedskjæringer. Hva vil det konkret si for arbeidsplassen? Hvordan ser man for seg at prosessen skal være videre? Sikre at de ansatte har gode arbeidsplasser. </a:t>
            </a:r>
          </a:p>
          <a:p>
            <a:r>
              <a:rPr lang="nb-NO">
                <a:latin typeface="Arial" panose="020B0604020202020204" pitchFamily="34" charset="0"/>
                <a:cs typeface="Arial" panose="020B0604020202020204" pitchFamily="34" charset="0"/>
              </a:rPr>
              <a:t>C: Verneombud vil være en naturlig samarbeidspartner her. Bruke HMS- gruppen. Andre fagforeninger på arbeidsplassen? Hvis det får veldig alvorlige konsekvenser på deres arbeidsplass </a:t>
            </a:r>
            <a:r>
              <a:rPr lang="nb-NO" err="1">
                <a:latin typeface="Arial" panose="020B0604020202020204" pitchFamily="34" charset="0"/>
                <a:cs typeface="Arial" panose="020B0604020202020204" pitchFamily="34" charset="0"/>
              </a:rPr>
              <a:t>pga</a:t>
            </a:r>
            <a:r>
              <a:rPr lang="nb-NO">
                <a:latin typeface="Arial" panose="020B0604020202020204" pitchFamily="34" charset="0"/>
                <a:cs typeface="Arial" panose="020B0604020202020204" pitchFamily="34" charset="0"/>
              </a:rPr>
              <a:t> tilstand så må man vurdere å kontakte HVO, lokallag eller fylkeslag. Begrunn hvorfor dere mener de ulike kontaktene er viktige. </a:t>
            </a:r>
          </a:p>
        </p:txBody>
      </p:sp>
      <p:sp>
        <p:nvSpPr>
          <p:cNvPr id="4" name="Plassholder for lysbildenummer 3"/>
          <p:cNvSpPr>
            <a:spLocks noGrp="1"/>
          </p:cNvSpPr>
          <p:nvPr>
            <p:ph type="sldNum" sz="quarter" idx="5"/>
          </p:nvPr>
        </p:nvSpPr>
        <p:spPr/>
        <p:txBody>
          <a:bodyPr/>
          <a:lstStyle/>
          <a:p>
            <a:fld id="{BC8756C2-D614-4CB6-826E-2E97F3989873}" type="slidenum">
              <a:rPr lang="nb-NO" smtClean="0"/>
              <a:t>3</a:t>
            </a:fld>
            <a:endParaRPr lang="nb-NO"/>
          </a:p>
        </p:txBody>
      </p:sp>
    </p:spTree>
    <p:extLst>
      <p:ext uri="{BB962C8B-B14F-4D97-AF65-F5344CB8AC3E}">
        <p14:creationId xmlns:p14="http://schemas.microsoft.com/office/powerpoint/2010/main" val="1844673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Forelesning etter at gruppene har jobbet med oppgave 1. Tid </a:t>
            </a:r>
            <a:r>
              <a:rPr lang="nb-NO" err="1">
                <a:latin typeface="Arial" panose="020B0604020202020204" pitchFamily="34" charset="0"/>
                <a:cs typeface="Arial" panose="020B0604020202020204" pitchFamily="34" charset="0"/>
              </a:rPr>
              <a:t>ca</a:t>
            </a:r>
            <a:r>
              <a:rPr lang="nb-NO">
                <a:latin typeface="Arial" panose="020B0604020202020204" pitchFamily="34" charset="0"/>
                <a:cs typeface="Arial" panose="020B0604020202020204" pitchFamily="34" charset="0"/>
              </a:rPr>
              <a:t> 12 min</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9489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buNone/>
            </a:pPr>
            <a:r>
              <a:rPr lang="nb-NO" altLang="nb-NO" b="1">
                <a:latin typeface="Arial" panose="020B0604020202020204" pitchFamily="34" charset="0"/>
                <a:cs typeface="Arial" panose="020B0604020202020204" pitchFamily="34" charset="0"/>
              </a:rPr>
              <a:t>Del B § 1-2: Samarbeid </a:t>
            </a:r>
          </a:p>
          <a:p>
            <a:pPr>
              <a:buNone/>
            </a:pPr>
            <a:r>
              <a:rPr lang="nb-NO" altLang="nb-NO">
                <a:latin typeface="Arial" panose="020B0604020202020204" pitchFamily="34" charset="0"/>
                <a:cs typeface="Arial" panose="020B0604020202020204" pitchFamily="34" charset="0"/>
              </a:rPr>
              <a:t>- Avgjørende betydning for å utvikle tjenestene</a:t>
            </a:r>
          </a:p>
          <a:p>
            <a:pPr>
              <a:buFontTx/>
              <a:buChar char="-"/>
            </a:pPr>
            <a:r>
              <a:rPr lang="nb-NO" altLang="nb-NO">
                <a:latin typeface="Arial" panose="020B0604020202020204" pitchFamily="34" charset="0"/>
                <a:cs typeface="Arial" panose="020B0604020202020204" pitchFamily="34" charset="0"/>
              </a:rPr>
              <a:t>Samarbeid i rasjonelle og betryggende former</a:t>
            </a:r>
          </a:p>
          <a:p>
            <a:pPr>
              <a:buFontTx/>
              <a:buChar char="-"/>
            </a:pPr>
            <a:r>
              <a:rPr lang="nb-NO" altLang="nb-NO">
                <a:latin typeface="Arial" panose="020B0604020202020204" pitchFamily="34" charset="0"/>
                <a:cs typeface="Arial" panose="020B0604020202020204" pitchFamily="34" charset="0"/>
              </a:rPr>
              <a:t>Mål at eventuelle problemer løses gjennom ordningen med tillitsvalgte</a:t>
            </a:r>
          </a:p>
          <a:p>
            <a:pPr>
              <a:buFontTx/>
              <a:buChar char="-"/>
            </a:pPr>
            <a:r>
              <a:rPr lang="nb-NO" altLang="nb-NO">
                <a:latin typeface="Arial" panose="020B0604020202020204" pitchFamily="34" charset="0"/>
                <a:cs typeface="Arial" panose="020B0604020202020204" pitchFamily="34" charset="0"/>
              </a:rPr>
              <a:t>Forholdene på arbeidsplassen må legges til rette for at den tillitsvalgte skal kunne utføre sine oppgaver.  </a:t>
            </a:r>
          </a:p>
          <a:p>
            <a:pPr>
              <a:buFontTx/>
              <a:buChar char="-"/>
            </a:pPr>
            <a:r>
              <a:rPr lang="nb-NO" altLang="nb-NO">
                <a:latin typeface="Arial" panose="020B0604020202020204" pitchFamily="34" charset="0"/>
                <a:cs typeface="Arial" panose="020B0604020202020204" pitchFamily="34" charset="0"/>
              </a:rPr>
              <a:t>Medbestemmelse skal utøves effektivt og være tilpasset kommunens/fylkeskommunens organisering</a:t>
            </a:r>
            <a:endParaRPr lang="en-US" altLang="nb-NO">
              <a:latin typeface="Arial" panose="020B060402020202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EC44A2F4-6355-0C47-96DB-8144C493B82A}" type="slidenum">
              <a:rPr lang="nb-NO" smtClean="0"/>
              <a:t>6</a:t>
            </a:fld>
            <a:endParaRPr lang="nb-NO"/>
          </a:p>
        </p:txBody>
      </p:sp>
    </p:spTree>
    <p:extLst>
      <p:ext uri="{BB962C8B-B14F-4D97-AF65-F5344CB8AC3E}">
        <p14:creationId xmlns:p14="http://schemas.microsoft.com/office/powerpoint/2010/main" val="1615775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a:buNone/>
            </a:pPr>
            <a:r>
              <a:rPr lang="nb-NO" altLang="nb-NO" b="1">
                <a:latin typeface="Arial" panose="020B0604020202020204" pitchFamily="34" charset="0"/>
                <a:cs typeface="Arial" panose="020B0604020202020204" pitchFamily="34" charset="0"/>
              </a:rPr>
              <a:t>Del B § 3: Arbeidsgiver og tillitsvalgtes rettigheter og plikter</a:t>
            </a:r>
          </a:p>
          <a:p>
            <a:pPr>
              <a:buNone/>
            </a:pPr>
            <a:br>
              <a:rPr lang="nb-NO" altLang="nb-NO" b="1">
                <a:latin typeface="Arial" panose="020B0604020202020204" pitchFamily="34" charset="0"/>
                <a:cs typeface="Arial" panose="020B0604020202020204" pitchFamily="34" charset="0"/>
              </a:rPr>
            </a:br>
            <a:r>
              <a:rPr lang="nb-NO" altLang="nb-NO" u="sng">
                <a:latin typeface="Arial" panose="020B0604020202020204" pitchFamily="34" charset="0"/>
                <a:cs typeface="Arial" panose="020B0604020202020204" pitchFamily="34" charset="0"/>
              </a:rPr>
              <a:t>Arbeidsgiver skal:</a:t>
            </a:r>
          </a:p>
          <a:p>
            <a:pPr>
              <a:buFontTx/>
              <a:buChar char="-"/>
            </a:pPr>
            <a:r>
              <a:rPr lang="nb-NO" altLang="nb-NO">
                <a:latin typeface="Arial" panose="020B0604020202020204" pitchFamily="34" charset="0"/>
                <a:cs typeface="Arial" panose="020B0604020202020204" pitchFamily="34" charset="0"/>
              </a:rPr>
              <a:t>Påse at rettigheter og plikter overholdes i henhold til lov-</a:t>
            </a:r>
            <a:r>
              <a:rPr lang="nb-NO" altLang="nb-NO" baseline="0">
                <a:latin typeface="Arial" panose="020B0604020202020204" pitchFamily="34" charset="0"/>
                <a:cs typeface="Arial" panose="020B0604020202020204" pitchFamily="34" charset="0"/>
              </a:rPr>
              <a:t> </a:t>
            </a:r>
            <a:r>
              <a:rPr lang="nb-NO" altLang="nb-NO">
                <a:latin typeface="Arial" panose="020B0604020202020204" pitchFamily="34" charset="0"/>
                <a:cs typeface="Arial" panose="020B0604020202020204" pitchFamily="34" charset="0"/>
              </a:rPr>
              <a:t>og avtaleverket</a:t>
            </a:r>
          </a:p>
          <a:p>
            <a:pPr>
              <a:buFontTx/>
              <a:buChar char="-"/>
            </a:pPr>
            <a:r>
              <a:rPr lang="nb-NO" altLang="nb-NO">
                <a:latin typeface="Arial" panose="020B0604020202020204" pitchFamily="34" charset="0"/>
                <a:cs typeface="Arial" panose="020B0604020202020204" pitchFamily="34" charset="0"/>
              </a:rPr>
              <a:t>Informere, drøfte og ta tillitsvalgte med på råd i forbindelse med prosedyrer ved tilsetting/overtallighet</a:t>
            </a:r>
          </a:p>
          <a:p>
            <a:pPr>
              <a:buFontTx/>
              <a:buChar char="-"/>
            </a:pPr>
            <a:r>
              <a:rPr lang="nb-NO" altLang="nb-NO">
                <a:latin typeface="Arial" panose="020B0604020202020204" pitchFamily="34" charset="0"/>
                <a:cs typeface="Arial" panose="020B0604020202020204" pitchFamily="34" charset="0"/>
              </a:rPr>
              <a:t>Så tidlig som mulig drøfte aktuelle saker med tillitsvalgte, for eksempel ved endringer og omstillinger</a:t>
            </a:r>
          </a:p>
          <a:p>
            <a:pPr>
              <a:buFontTx/>
              <a:buChar char="-"/>
            </a:pPr>
            <a:r>
              <a:rPr lang="nb-NO" altLang="nb-NO">
                <a:latin typeface="Arial" panose="020B0604020202020204" pitchFamily="34" charset="0"/>
                <a:cs typeface="Arial" panose="020B0604020202020204" pitchFamily="34" charset="0"/>
              </a:rPr>
              <a:t>I samarbeid med de tillitsvalgte /ansatte prioritere tiltak for et inkluderende arbeidsliv</a:t>
            </a:r>
          </a:p>
          <a:p>
            <a:pPr>
              <a:buFontTx/>
              <a:buChar char="-"/>
            </a:pPr>
            <a:r>
              <a:rPr lang="nb-NO" altLang="nb-NO">
                <a:latin typeface="Arial" panose="020B0604020202020204" pitchFamily="34" charset="0"/>
                <a:cs typeface="Arial" panose="020B0604020202020204" pitchFamily="34" charset="0"/>
              </a:rPr>
              <a:t>Skrive drøftingsreferater/forhandlingsprotokoller</a:t>
            </a:r>
            <a:endParaRPr lang="en-US" altLang="nb-NO">
              <a:latin typeface="Arial" panose="020B0604020202020204" pitchFamily="34" charset="0"/>
              <a:cs typeface="Arial" panose="020B0604020202020204" pitchFamily="34" charset="0"/>
            </a:endParaRPr>
          </a:p>
          <a:p>
            <a:pPr>
              <a:buNone/>
            </a:pPr>
            <a:endParaRPr lang="nb-NO" altLang="nb-NO" b="1">
              <a:latin typeface="Arial" panose="020B0604020202020204" pitchFamily="34" charset="0"/>
              <a:cs typeface="Arial" panose="020B0604020202020204" pitchFamily="34" charset="0"/>
            </a:endParaRPr>
          </a:p>
          <a:p>
            <a:pPr>
              <a:buNone/>
            </a:pPr>
            <a:r>
              <a:rPr lang="nb-NO" altLang="nb-NO" u="sng">
                <a:latin typeface="Arial" panose="020B0604020202020204" pitchFamily="34" charset="0"/>
                <a:cs typeface="Arial" panose="020B0604020202020204" pitchFamily="34" charset="0"/>
              </a:rPr>
              <a:t>Tillitsvalgte skal:</a:t>
            </a:r>
            <a:endParaRPr lang="nb-NO" altLang="nb-NO">
              <a:latin typeface="Arial" panose="020B0604020202020204" pitchFamily="34" charset="0"/>
              <a:cs typeface="Arial" panose="020B0604020202020204" pitchFamily="34" charset="0"/>
            </a:endParaRPr>
          </a:p>
          <a:p>
            <a:pPr>
              <a:buFontTx/>
              <a:buChar char="-"/>
            </a:pPr>
            <a:r>
              <a:rPr lang="nb-NO" altLang="nb-NO">
                <a:latin typeface="Arial" panose="020B0604020202020204" pitchFamily="34" charset="0"/>
                <a:cs typeface="Arial" panose="020B0604020202020204" pitchFamily="34" charset="0"/>
              </a:rPr>
              <a:t>Drøfte/forhandle om spørsmål ved lønns- og arbeidsvilkår</a:t>
            </a:r>
          </a:p>
          <a:p>
            <a:pPr>
              <a:buFontTx/>
              <a:buChar char="-"/>
            </a:pPr>
            <a:r>
              <a:rPr lang="nb-NO" altLang="nb-NO">
                <a:latin typeface="Arial" panose="020B0604020202020204" pitchFamily="34" charset="0"/>
                <a:cs typeface="Arial" panose="020B0604020202020204" pitchFamily="34" charset="0"/>
              </a:rPr>
              <a:t>Påse at rettigheter og plikter overholdes i henhold til lov- og  avtaleverket</a:t>
            </a:r>
          </a:p>
          <a:p>
            <a:pPr>
              <a:buFontTx/>
              <a:buChar char="-"/>
            </a:pPr>
            <a:r>
              <a:rPr lang="nb-NO" altLang="nb-NO">
                <a:latin typeface="Arial" panose="020B0604020202020204" pitchFamily="34" charset="0"/>
                <a:cs typeface="Arial" panose="020B0604020202020204" pitchFamily="34" charset="0"/>
              </a:rPr>
              <a:t>Forplikte medlemmene</a:t>
            </a:r>
          </a:p>
          <a:p>
            <a:pPr>
              <a:buFontTx/>
              <a:buChar char="-"/>
            </a:pPr>
            <a:r>
              <a:rPr lang="nb-NO" altLang="nb-NO">
                <a:latin typeface="Arial" panose="020B0604020202020204" pitchFamily="34" charset="0"/>
                <a:cs typeface="Arial" panose="020B0604020202020204" pitchFamily="34" charset="0"/>
              </a:rPr>
              <a:t>Ikke tilskynde eller medvirke til ulovlige konflikter</a:t>
            </a:r>
          </a:p>
          <a:p>
            <a:pPr>
              <a:buFontTx/>
              <a:buChar char="-"/>
            </a:pPr>
            <a:r>
              <a:rPr lang="nb-NO" altLang="nb-NO">
                <a:latin typeface="Arial" panose="020B0604020202020204" pitchFamily="34" charset="0"/>
                <a:cs typeface="Arial" panose="020B0604020202020204" pitchFamily="34" charset="0"/>
              </a:rPr>
              <a:t>Informere arbeidsgiver om forhold som vil ha betydning for kommunen/fylkeskommunen</a:t>
            </a:r>
          </a:p>
          <a:p>
            <a:pPr>
              <a:buFontTx/>
              <a:buChar char="-"/>
            </a:pPr>
            <a:r>
              <a:rPr lang="nb-NO" altLang="nb-NO">
                <a:latin typeface="Arial" panose="020B0604020202020204" pitchFamily="34" charset="0"/>
                <a:cs typeface="Arial" panose="020B0604020202020204" pitchFamily="34" charset="0"/>
              </a:rPr>
              <a:t>Prioritere møter med arbeidsgiver</a:t>
            </a:r>
          </a:p>
          <a:p>
            <a:pPr>
              <a:buFontTx/>
              <a:buChar char="-"/>
            </a:pPr>
            <a:r>
              <a:rPr lang="nb-NO" altLang="nb-NO">
                <a:latin typeface="Arial" panose="020B0604020202020204" pitchFamily="34" charset="0"/>
                <a:cs typeface="Arial" panose="020B0604020202020204" pitchFamily="34" charset="0"/>
              </a:rPr>
              <a:t>Uttale seg om tilsetting, overflytting og opprykk</a:t>
            </a:r>
          </a:p>
          <a:p>
            <a:pPr>
              <a:buFontTx/>
              <a:buChar char="-"/>
            </a:pPr>
            <a:endParaRPr lang="nb-NO" altLang="nb-NO">
              <a:latin typeface="Arial" panose="020B0604020202020204" pitchFamily="34" charset="0"/>
              <a:cs typeface="Arial" panose="020B0604020202020204" pitchFamily="34" charset="0"/>
            </a:endParaRPr>
          </a:p>
          <a:p>
            <a:pPr>
              <a:buNone/>
            </a:pPr>
            <a:r>
              <a:rPr lang="nb-NO" altLang="nb-NO"/>
              <a:t>Finn punktene i egen hovedavtale som omhandler arbeidsgiver og tillitsvalgtes rettigheter og plikter. </a:t>
            </a:r>
          </a:p>
          <a:p>
            <a:pPr>
              <a:buNone/>
            </a:pPr>
            <a:r>
              <a:rPr lang="nb-NO" altLang="nb-NO" b="1"/>
              <a:t>Eks. fra PBL sin hovedavtale: </a:t>
            </a:r>
          </a:p>
          <a:p>
            <a:pPr latinLnBrk="0"/>
            <a:r>
              <a:rPr lang="nb-NO" sz="1200" b="0" i="0" u="none" strike="noStrike" kern="1200">
                <a:solidFill>
                  <a:schemeClr val="tx1"/>
                </a:solidFill>
                <a:effectLst/>
                <a:latin typeface="+mn-lt"/>
                <a:ea typeface="+mn-ea"/>
                <a:cs typeface="+mn-cs"/>
                <a:hlinkClick r:id="rId3" tooltip="3. Tillitsvalgtes og virksomhetens rettigheter og plikter "/>
              </a:rPr>
              <a:t>3. Tillitsvalgtes og virksomhetens rettigheter og plikter</a:t>
            </a:r>
          </a:p>
          <a:p>
            <a:pPr latinLnBrk="0"/>
            <a:r>
              <a:rPr lang="nb-NO" sz="1200" b="0" i="0" kern="1200">
                <a:solidFill>
                  <a:schemeClr val="tx1"/>
                </a:solidFill>
                <a:effectLst/>
                <a:latin typeface="+mn-lt"/>
                <a:ea typeface="+mn-ea"/>
                <a:cs typeface="+mn-cs"/>
              </a:rPr>
              <a:t>Arbeidsgiver og tillitsvalgte skal påse at rettigheter og plikter overholdes i henhold til lov, regler og tariffavtale. Begge parter har en gjensidig plikt til å gjøre sitt beste for å skape og opprettholde et godt samarbeid i virksomheten, slik at partene kan ta opp og søke løst eventuelle problemer eller andre saker på en åpen og konstruktiv måte.</a:t>
            </a:r>
          </a:p>
          <a:p>
            <a:pPr latinLnBrk="0"/>
            <a:r>
              <a:rPr lang="nb-NO" sz="1200" b="0" i="0" kern="1200">
                <a:solidFill>
                  <a:schemeClr val="tx1"/>
                </a:solidFill>
                <a:effectLst/>
                <a:latin typeface="+mn-lt"/>
                <a:ea typeface="+mn-ea"/>
                <a:cs typeface="+mn-cs"/>
              </a:rPr>
              <a:t>Begge parter skal arbeide for at den samlede personalgruppe er kjent med strategien bak barnehagens samlede drift. Begge parter skal arbeide for å finne løsninger som kan bidra positivt til et godt arbeidsmiljø, og derigjennom et lavt sykefravær.</a:t>
            </a:r>
          </a:p>
          <a:p>
            <a:pPr>
              <a:buFontTx/>
              <a:buChar char="-"/>
            </a:pPr>
            <a:endParaRPr lang="nb-NO" altLang="nb-NO">
              <a:latin typeface="Arial" panose="020B0604020202020204" pitchFamily="34" charset="0"/>
              <a:cs typeface="Arial" panose="020B0604020202020204" pitchFamily="34" charset="0"/>
            </a:endParaRPr>
          </a:p>
        </p:txBody>
      </p:sp>
      <p:sp>
        <p:nvSpPr>
          <p:cNvPr id="4" name="Plassholder for lysbildenummer 3"/>
          <p:cNvSpPr>
            <a:spLocks noGrp="1"/>
          </p:cNvSpPr>
          <p:nvPr>
            <p:ph type="sldNum" sz="quarter" idx="10"/>
          </p:nvPr>
        </p:nvSpPr>
        <p:spPr/>
        <p:txBody>
          <a:bodyPr/>
          <a:lstStyle/>
          <a:p>
            <a:fld id="{EC44A2F4-6355-0C47-96DB-8144C493B82A}" type="slidenum">
              <a:rPr lang="nb-NO" smtClean="0"/>
              <a:t>7</a:t>
            </a:fld>
            <a:endParaRPr lang="nb-NO"/>
          </a:p>
        </p:txBody>
      </p:sp>
    </p:spTree>
    <p:extLst>
      <p:ext uri="{BB962C8B-B14F-4D97-AF65-F5344CB8AC3E}">
        <p14:creationId xmlns:p14="http://schemas.microsoft.com/office/powerpoint/2010/main" val="1472907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Lag gode rutiner på hvordan referatskriving og godkjenning av referat skal organiseres.</a:t>
            </a: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En måte å godkjenne referat fra for eksempel medbestemmelsesmøtet på er starte møtet med å godkjenne referat fra forrige møte. Deltakerne i medbestemmelsesmøte skal ha tilgang på referatet så snart det er ferdigskrevet. En annen måte er at referatet skrives underveis i møtet og godkjennes ved møtets slutt.</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I drøftinger har arbeidsgiver styringsrett. Arbeidsgiver er </a:t>
            </a:r>
            <a:r>
              <a:rPr lang="nb-NO" sz="1200" b="0" i="0" u="sng" strike="noStrike" kern="1200" baseline="0">
                <a:solidFill>
                  <a:schemeClr val="tx1"/>
                </a:solidFill>
                <a:latin typeface="Arial" panose="020B0604020202020204" pitchFamily="34" charset="0"/>
                <a:ea typeface="+mn-ea"/>
                <a:cs typeface="Arial" panose="020B0604020202020204" pitchFamily="34" charset="0"/>
              </a:rPr>
              <a:t>ikke pliktig til å fatte beslutning i løpet av møtet.</a:t>
            </a:r>
            <a:r>
              <a:rPr lang="nb-NO" sz="1200" b="0" i="0" u="none" strike="noStrike" kern="1200" baseline="0">
                <a:solidFill>
                  <a:schemeClr val="tx1"/>
                </a:solidFill>
                <a:latin typeface="Arial" panose="020B0604020202020204" pitchFamily="34" charset="0"/>
                <a:ea typeface="+mn-ea"/>
                <a:cs typeface="Arial" panose="020B0604020202020204" pitchFamily="34" charset="0"/>
              </a:rPr>
              <a:t>  Dersom arbeidsgiver ikke treffer en beslutning i møtet, er det naturlig å komme tilbake til den aktuelle saken i et neste drøftingsmøte når arbeidsgiver har bestemt seg. </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Ha også faste rutiner på hvordan det innkalles til medbestemmelsesmøter. En måte å gjøre dette på er at forslag til saksliste sendes ut fra leder noen dager før møtet finner sted. Hvis tillitsvalgte ønsker flere saker på dagsorden, påføres dette og returneres til leder. Leder sender ut endelig innkalling et par dager senere, med eventuelle tilleggssaker fra tillitsvalgte.</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Gode rutiner gjelder selvfølgelig ikke bare innkalling til medbestemmelsesmøter, men også øvrige formelle informasjons- og drøftingsmøter.</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Referat: Formkravet er at referent (arbeidsgiver) signerer, og at referatet godkjennes av de øvrige møtedeltakerne før det kan offentliggjøres.</a:t>
            </a:r>
          </a:p>
        </p:txBody>
      </p:sp>
      <p:sp>
        <p:nvSpPr>
          <p:cNvPr id="4" name="Plassholder for lysbildenummer 3"/>
          <p:cNvSpPr>
            <a:spLocks noGrp="1"/>
          </p:cNvSpPr>
          <p:nvPr>
            <p:ph type="sldNum" sz="quarter" idx="10"/>
          </p:nvPr>
        </p:nvSpPr>
        <p:spPr/>
        <p:txBody>
          <a:bodyPr/>
          <a:lstStyle/>
          <a:p>
            <a:fld id="{EC44A2F4-6355-0C47-96DB-8144C493B82A}" type="slidenum">
              <a:rPr lang="nb-NO" smtClean="0"/>
              <a:t>8</a:t>
            </a:fld>
            <a:endParaRPr lang="nb-NO"/>
          </a:p>
        </p:txBody>
      </p:sp>
    </p:spTree>
    <p:extLst>
      <p:ext uri="{BB962C8B-B14F-4D97-AF65-F5344CB8AC3E}">
        <p14:creationId xmlns:p14="http://schemas.microsoft.com/office/powerpoint/2010/main" val="164657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Møteplan: Sett opp møteplan med regelmessige møter. Gjerne med faste intervaller, som f eks ”hver mandag </a:t>
            </a:r>
            <a:r>
              <a:rPr lang="nb-NO" sz="1200" b="0" i="0" u="none" strike="noStrike" kern="1200" baseline="0" err="1">
                <a:solidFill>
                  <a:schemeClr val="tx1"/>
                </a:solidFill>
                <a:latin typeface="Arial" panose="020B0604020202020204" pitchFamily="34" charset="0"/>
                <a:ea typeface="+mn-ea"/>
                <a:cs typeface="Arial" panose="020B0604020202020204" pitchFamily="34" charset="0"/>
              </a:rPr>
              <a:t>kl</a:t>
            </a:r>
            <a:r>
              <a:rPr lang="nb-NO" sz="1200" b="0" i="0" u="none" strike="noStrike" kern="1200" baseline="0">
                <a:solidFill>
                  <a:schemeClr val="tx1"/>
                </a:solidFill>
                <a:latin typeface="Arial" panose="020B0604020202020204" pitchFamily="34" charset="0"/>
                <a:ea typeface="+mn-ea"/>
                <a:cs typeface="Arial" panose="020B0604020202020204" pitchFamily="34" charset="0"/>
              </a:rPr>
              <a:t> 10.00 i partallsuker.</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Hovedavtalen: Gå gjennom Hovedavtalen. Spesielt § 1 –formål og § 3 –de gjensidige rettigheter og plikter. Diskuter hvordan samarbeidet på egen arbeidsplass skal organiseres for å nå målene og intensjonene i Hovedavtalen. </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Rutiner for informasjon: Hvordan skal informasjon utveksles mellom tillitsvalgt og leder? Hvordan skal referater fra møter hjemlet i Hovedavtalen gjøres kjent for de andre på arbeidsplassen?</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Rutiner for forberedelser: Hvilke saker krever forberedelser før møtet? Eksempel på slike saker er budsjett, byggesaker osv. Når slike saker skal behandles i medbestemmelse er det viktig at begge parter er godt forberedt. Da må det være et system som fanger opp dette. Leder ved skolen vil som regel være godt inne i budsjettarbeidet, den tillitsvalgte vil som regel ha behov for tid til å sette seg inn i saken.</a:t>
            </a:r>
          </a:p>
          <a:p>
            <a:pPr rtl="0"/>
            <a:endParaRPr lang="nb-NO" sz="1200" b="0" i="0" u="none" strike="noStrike" kern="1200" baseline="0">
              <a:solidFill>
                <a:schemeClr val="tx1"/>
              </a:solidFill>
              <a:latin typeface="Arial" panose="020B0604020202020204" pitchFamily="34" charset="0"/>
              <a:ea typeface="+mn-ea"/>
              <a:cs typeface="Arial" panose="020B0604020202020204" pitchFamily="34" charset="0"/>
            </a:endParaRPr>
          </a:p>
          <a:p>
            <a:pPr rtl="0"/>
            <a:r>
              <a:rPr lang="nb-NO" sz="1200" b="0" i="0" u="none" strike="noStrike" kern="1200" baseline="0">
                <a:solidFill>
                  <a:schemeClr val="tx1"/>
                </a:solidFill>
                <a:latin typeface="Arial" panose="020B0604020202020204" pitchFamily="34" charset="0"/>
                <a:ea typeface="+mn-ea"/>
                <a:cs typeface="Arial" panose="020B0604020202020204" pitchFamily="34" charset="0"/>
              </a:rPr>
              <a:t>Rutiner for evaluering: Hvordan, av hvem, og når,  skal samarbeidet evalueres? Bli enige på forhånd om dette.</a:t>
            </a:r>
          </a:p>
        </p:txBody>
      </p:sp>
      <p:sp>
        <p:nvSpPr>
          <p:cNvPr id="4" name="Plassholder for lysbildenummer 3"/>
          <p:cNvSpPr>
            <a:spLocks noGrp="1"/>
          </p:cNvSpPr>
          <p:nvPr>
            <p:ph type="sldNum" sz="quarter" idx="10"/>
          </p:nvPr>
        </p:nvSpPr>
        <p:spPr/>
        <p:txBody>
          <a:bodyPr/>
          <a:lstStyle/>
          <a:p>
            <a:fld id="{EC44A2F4-6355-0C47-96DB-8144C493B82A}" type="slidenum">
              <a:rPr lang="nb-NO" smtClean="0"/>
              <a:t>9</a:t>
            </a:fld>
            <a:endParaRPr lang="nb-NO"/>
          </a:p>
        </p:txBody>
      </p:sp>
    </p:spTree>
    <p:extLst>
      <p:ext uri="{BB962C8B-B14F-4D97-AF65-F5344CB8AC3E}">
        <p14:creationId xmlns:p14="http://schemas.microsoft.com/office/powerpoint/2010/main" val="14490963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latin typeface="Arial" panose="020B0604020202020204" pitchFamily="34" charset="0"/>
                <a:cs typeface="Arial" panose="020B0604020202020204" pitchFamily="34" charset="0"/>
              </a:rPr>
              <a:t>Generelt er det viktig at klubben involveres i de sakene man jobber med som tillitsvalgt. Ingen fasitsvar i denne saken. Vil være ulikt på ulike arbeidsplasser. </a:t>
            </a:r>
          </a:p>
          <a:p>
            <a:r>
              <a:rPr lang="nb-NO">
                <a:latin typeface="Arial" panose="020B0604020202020204" pitchFamily="34" charset="0"/>
                <a:cs typeface="Arial" panose="020B0604020202020204" pitchFamily="34" charset="0"/>
              </a:rPr>
              <a:t>FOR: Kuttforslag vil ha direkte konsekvenser for medlemmene og de bør få si hva de mener om det og få info. Det kan også gi tillitsvalgte et mandat for videre arbeid og man kan gå litt styrket inn i medbestemmelsesmøte og slippe uro i etterkant. </a:t>
            </a:r>
          </a:p>
          <a:p>
            <a:endParaRPr lang="nb-NO">
              <a:latin typeface="Arial" panose="020B0604020202020204" pitchFamily="34" charset="0"/>
              <a:cs typeface="Arial" panose="020B0604020202020204" pitchFamily="34" charset="0"/>
            </a:endParaRPr>
          </a:p>
          <a:p>
            <a:r>
              <a:rPr lang="nb-NO">
                <a:latin typeface="Arial" panose="020B0604020202020204" pitchFamily="34" charset="0"/>
                <a:cs typeface="Arial" panose="020B0604020202020204" pitchFamily="34" charset="0"/>
              </a:rPr>
              <a:t>MOT: Det kan være lurt  å vente med møte til tillitsvalgt har fått mer informasjon så man ikke skaper unødig uro. Gir bedre grunnlag for drøfting. Andre måter man kan informere på så man unngår snakking i gangene? </a:t>
            </a:r>
          </a:p>
        </p:txBody>
      </p:sp>
      <p:sp>
        <p:nvSpPr>
          <p:cNvPr id="4" name="Plassholder for lysbilde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8756C2-D614-4CB6-826E-2E97F3989873}" type="slidenum">
              <a:rPr kumimoji="0" lang="nb-N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b-N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5807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mailto:post@utdanningsforbundet.no" TargetMode="Externa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tellysbil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9E63856-F6BC-460F-AB3F-6413EBB128C8}"/>
              </a:ext>
            </a:extLst>
          </p:cNvPr>
          <p:cNvSpPr txBox="1">
            <a:spLocks/>
          </p:cNvSpPr>
          <p:nvPr/>
        </p:nvSpPr>
        <p:spPr>
          <a:xfrm>
            <a:off x="1565102" y="1354643"/>
            <a:ext cx="10133214" cy="4463011"/>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9000">
                <a:solidFill>
                  <a:srgbClr val="005C64"/>
                </a:solidFill>
                <a:latin typeface="Segoe UI Light" panose="020B0502040204020203" pitchFamily="34" charset="0"/>
                <a:cs typeface="Segoe UI Light" panose="020B0502040204020203" pitchFamily="34" charset="0"/>
              </a:rPr>
              <a:t>2022</a:t>
            </a:r>
            <a:br>
              <a:rPr lang="en-US" sz="3200">
                <a:solidFill>
                  <a:schemeClr val="tx1">
                    <a:lumMod val="50000"/>
                    <a:lumOff val="50000"/>
                  </a:schemeClr>
                </a:solidFill>
              </a:rPr>
            </a:br>
            <a:endParaRPr lang="en-US" sz="3200">
              <a:solidFill>
                <a:schemeClr val="tx1">
                  <a:lumMod val="50000"/>
                  <a:lumOff val="50000"/>
                </a:schemeClr>
              </a:solidFill>
            </a:endParaRPr>
          </a:p>
        </p:txBody>
      </p:sp>
      <p:pic>
        <p:nvPicPr>
          <p:cNvPr id="7" name="Bilde 6">
            <a:extLst>
              <a:ext uri="{FF2B5EF4-FFF2-40B4-BE49-F238E27FC236}">
                <a16:creationId xmlns:a16="http://schemas.microsoft.com/office/drawing/2014/main" id="{B3634F69-5C1D-4D13-A5EC-403B4F7B6DB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1385" y="5953890"/>
            <a:ext cx="1403927" cy="756805"/>
          </a:xfrm>
          <a:prstGeom prst="rect">
            <a:avLst/>
          </a:prstGeom>
        </p:spPr>
      </p:pic>
      <p:sp>
        <p:nvSpPr>
          <p:cNvPr id="12" name="Tittel 1">
            <a:extLst>
              <a:ext uri="{FF2B5EF4-FFF2-40B4-BE49-F238E27FC236}">
                <a16:creationId xmlns:a16="http://schemas.microsoft.com/office/drawing/2014/main" id="{E8BE42FA-175B-43D8-9953-E54BEF96EECE}"/>
              </a:ext>
            </a:extLst>
          </p:cNvPr>
          <p:cNvSpPr txBox="1">
            <a:spLocks/>
          </p:cNvSpPr>
          <p:nvPr userDrawn="1"/>
        </p:nvSpPr>
        <p:spPr>
          <a:xfrm>
            <a:off x="6613237" y="4733825"/>
            <a:ext cx="5578764" cy="936048"/>
          </a:xfrm>
          <a:prstGeom prst="rect">
            <a:avLst/>
          </a:prstGeom>
          <a:solidFill>
            <a:srgbClr val="005C64"/>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
        <p:nvSpPr>
          <p:cNvPr id="4" name="Plassholder for tekst 3">
            <a:extLst>
              <a:ext uri="{FF2B5EF4-FFF2-40B4-BE49-F238E27FC236}">
                <a16:creationId xmlns:a16="http://schemas.microsoft.com/office/drawing/2014/main" id="{F069C104-C118-4B51-9047-C0F250B83A0F}"/>
              </a:ext>
            </a:extLst>
          </p:cNvPr>
          <p:cNvSpPr>
            <a:spLocks noGrp="1"/>
          </p:cNvSpPr>
          <p:nvPr>
            <p:ph type="body" sz="quarter" idx="10" hasCustomPrompt="1"/>
          </p:nvPr>
        </p:nvSpPr>
        <p:spPr>
          <a:xfrm>
            <a:off x="6708618" y="4870061"/>
            <a:ext cx="5386812" cy="663575"/>
          </a:xfrm>
          <a:prstGeom prst="rect">
            <a:avLst/>
          </a:prstGeom>
        </p:spPr>
        <p:txBody>
          <a:bodyPr/>
          <a:lstStyle>
            <a:lvl1pPr marL="0" indent="0" algn="ctr">
              <a:buNone/>
              <a:defRPr sz="1800">
                <a:solidFill>
                  <a:schemeClr val="bg1"/>
                </a:solidFill>
              </a:defRPr>
            </a:lvl1pPr>
            <a:lvl2pPr algn="ctr">
              <a:defRPr/>
            </a:lvl2pPr>
            <a:lvl3pPr algn="ctr">
              <a:defRPr/>
            </a:lvl3pPr>
            <a:lvl4pPr algn="ctr">
              <a:defRPr/>
            </a:lvl4pPr>
            <a:lvl5pPr algn="ctr">
              <a:defRPr/>
            </a:lvl5pPr>
          </a:lstStyle>
          <a:p>
            <a:pPr lvl="0"/>
            <a:r>
              <a:rPr lang="nb-NO"/>
              <a:t>Tittel</a:t>
            </a:r>
          </a:p>
          <a:p>
            <a:pPr lvl="0"/>
            <a:r>
              <a:rPr lang="nb-NO"/>
              <a:t>Dato</a:t>
            </a:r>
          </a:p>
        </p:txBody>
      </p:sp>
    </p:spTree>
    <p:extLst>
      <p:ext uri="{BB962C8B-B14F-4D97-AF65-F5344CB8AC3E}">
        <p14:creationId xmlns:p14="http://schemas.microsoft.com/office/powerpoint/2010/main" val="2654529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Egendefinert oppsett">
    <p:spTree>
      <p:nvGrpSpPr>
        <p:cNvPr id="1" name=""/>
        <p:cNvGrpSpPr/>
        <p:nvPr/>
      </p:nvGrpSpPr>
      <p:grpSpPr>
        <a:xfrm>
          <a:off x="0" y="0"/>
          <a:ext cx="0" cy="0"/>
          <a:chOff x="0" y="0"/>
          <a:chExt cx="0" cy="0"/>
        </a:xfrm>
      </p:grpSpPr>
      <p:sp>
        <p:nvSpPr>
          <p:cNvPr id="3" name="Plassholder for tekst 2">
            <a:extLst>
              <a:ext uri="{FF2B5EF4-FFF2-40B4-BE49-F238E27FC236}">
                <a16:creationId xmlns:a16="http://schemas.microsoft.com/office/drawing/2014/main" id="{6674B7C0-FE95-4E3C-A37E-005AB2DBF460}"/>
              </a:ext>
            </a:extLst>
          </p:cNvPr>
          <p:cNvSpPr>
            <a:spLocks noGrp="1"/>
          </p:cNvSpPr>
          <p:nvPr>
            <p:ph type="body" sz="quarter" idx="10" hasCustomPrompt="1"/>
          </p:nvPr>
        </p:nvSpPr>
        <p:spPr>
          <a:xfrm>
            <a:off x="1976437" y="2723083"/>
            <a:ext cx="8239125" cy="933303"/>
          </a:xfrm>
          <a:prstGeom prst="rect">
            <a:avLst/>
          </a:prstGeom>
        </p:spPr>
        <p:txBody>
          <a:bodyPr/>
          <a:lstStyle>
            <a:lvl1pPr marL="0" indent="0" algn="ctr">
              <a:buNone/>
              <a:defRPr sz="4800">
                <a:solidFill>
                  <a:schemeClr val="bg1"/>
                </a:solidFill>
              </a:defRPr>
            </a:lvl1pPr>
          </a:lstStyle>
          <a:p>
            <a:pPr lvl="0"/>
            <a:r>
              <a:rPr lang="nb-NO"/>
              <a:t>Klikk her for å redigere tittel</a:t>
            </a:r>
          </a:p>
        </p:txBody>
      </p:sp>
    </p:spTree>
    <p:extLst>
      <p:ext uri="{BB962C8B-B14F-4D97-AF65-F5344CB8AC3E}">
        <p14:creationId xmlns:p14="http://schemas.microsoft.com/office/powerpoint/2010/main" val="1159431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6_Tittellysbilde">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6FB6379D-C05A-4B44-800F-D4F9A890E75F}"/>
              </a:ext>
            </a:extLst>
          </p:cNvPr>
          <p:cNvSpPr>
            <a:spLocks noGrp="1"/>
          </p:cNvSpPr>
          <p:nvPr>
            <p:ph type="title"/>
          </p:nvPr>
        </p:nvSpPr>
        <p:spPr>
          <a:xfrm>
            <a:off x="838200" y="2422621"/>
            <a:ext cx="10515600" cy="1325563"/>
          </a:xfrm>
          <a:prstGeom prst="rect">
            <a:avLst/>
          </a:prstGeom>
        </p:spPr>
        <p:txBody>
          <a:bodyPr vert="horz" lIns="91440" tIns="45720" rIns="91440" bIns="45720" rtlCol="0" anchor="ctr">
            <a:normAutofit/>
          </a:bodyPr>
          <a:lstStyle>
            <a:lvl1pPr algn="ctr">
              <a:defRPr sz="5400"/>
            </a:lvl1pPr>
          </a:lstStyle>
          <a:p>
            <a:r>
              <a:rPr lang="nb-NO"/>
              <a:t>Klikk for å redigere tittelstil</a:t>
            </a:r>
          </a:p>
        </p:txBody>
      </p:sp>
      <p:sp>
        <p:nvSpPr>
          <p:cNvPr id="10" name="Tittel 1">
            <a:extLst>
              <a:ext uri="{FF2B5EF4-FFF2-40B4-BE49-F238E27FC236}">
                <a16:creationId xmlns:a16="http://schemas.microsoft.com/office/drawing/2014/main" id="{C2CB7239-DCF1-40B8-B0EE-BED12E7E4B8B}"/>
              </a:ext>
            </a:extLst>
          </p:cNvPr>
          <p:cNvSpPr txBox="1">
            <a:spLocks/>
          </p:cNvSpPr>
          <p:nvPr userDrawn="1"/>
        </p:nvSpPr>
        <p:spPr>
          <a:xfrm>
            <a:off x="11079332" y="6276513"/>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980397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5" name="Plassholder for tekst 4">
            <a:extLst>
              <a:ext uri="{FF2B5EF4-FFF2-40B4-BE49-F238E27FC236}">
                <a16:creationId xmlns:a16="http://schemas.microsoft.com/office/drawing/2014/main" id="{08AF02EF-B97A-4A9C-A7B3-C193C0AEDF0D}"/>
              </a:ext>
            </a:extLst>
          </p:cNvPr>
          <p:cNvSpPr>
            <a:spLocks noGrp="1"/>
          </p:cNvSpPr>
          <p:nvPr>
            <p:ph type="body" sz="quarter" idx="11"/>
          </p:nvPr>
        </p:nvSpPr>
        <p:spPr>
          <a:xfrm>
            <a:off x="872403" y="1607273"/>
            <a:ext cx="8664575" cy="730250"/>
          </a:xfrm>
          <a:prstGeom prst="rect">
            <a:avLst/>
          </a:prstGeo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tekst 4">
            <a:extLst>
              <a:ext uri="{FF2B5EF4-FFF2-40B4-BE49-F238E27FC236}">
                <a16:creationId xmlns:a16="http://schemas.microsoft.com/office/drawing/2014/main" id="{15A96444-C079-4446-9F80-1378892441EA}"/>
              </a:ext>
            </a:extLst>
          </p:cNvPr>
          <p:cNvSpPr>
            <a:spLocks noGrp="1"/>
          </p:cNvSpPr>
          <p:nvPr>
            <p:ph type="body" sz="quarter" idx="12" hasCustomPrompt="1"/>
          </p:nvPr>
        </p:nvSpPr>
        <p:spPr>
          <a:xfrm>
            <a:off x="872403" y="466581"/>
            <a:ext cx="8664575" cy="730250"/>
          </a:xfrm>
          <a:prstGeom prst="rect">
            <a:avLst/>
          </a:prstGeom>
        </p:spPr>
        <p:txBody>
          <a:bodyPr/>
          <a:lstStyle>
            <a:lvl1pPr marL="0" indent="0">
              <a:buNone/>
              <a:defRPr sz="3600"/>
            </a:lvl1pPr>
            <a:lvl2pPr marL="457200" indent="0">
              <a:buNone/>
              <a:defRPr sz="3200"/>
            </a:lvl2pPr>
            <a:lvl3pPr marL="914400" indent="0">
              <a:buNone/>
              <a:defRPr/>
            </a:lvl3pPr>
            <a:lvl4pPr marL="1371600" indent="0">
              <a:buNone/>
              <a:defRPr/>
            </a:lvl4pPr>
            <a:lvl5pPr marL="1828800" indent="0">
              <a:buNone/>
              <a:defRPr/>
            </a:lvl5pPr>
          </a:lstStyle>
          <a:p>
            <a:pPr lvl="0"/>
            <a:r>
              <a:rPr lang="nb-NO"/>
              <a:t>Klikk for å redigere overskrift</a:t>
            </a:r>
          </a:p>
          <a:p>
            <a:pPr lvl="1"/>
            <a:endParaRPr lang="nb-NO"/>
          </a:p>
        </p:txBody>
      </p:sp>
    </p:spTree>
    <p:extLst>
      <p:ext uri="{BB962C8B-B14F-4D97-AF65-F5344CB8AC3E}">
        <p14:creationId xmlns:p14="http://schemas.microsoft.com/office/powerpoint/2010/main" val="961311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Egendefinert oppset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23978CE-421C-40B9-B904-6128DC07AAAC}"/>
              </a:ext>
            </a:extLst>
          </p:cNvPr>
          <p:cNvSpPr>
            <a:spLocks noGrp="1"/>
          </p:cNvSpPr>
          <p:nvPr>
            <p:ph type="title"/>
          </p:nvPr>
        </p:nvSpPr>
        <p:spPr>
          <a:xfrm>
            <a:off x="838200" y="440181"/>
            <a:ext cx="10515600" cy="660111"/>
          </a:xfrm>
          <a:prstGeom prst="rect">
            <a:avLst/>
          </a:prstGeom>
        </p:spPr>
        <p:txBody>
          <a:bodyPr/>
          <a:lstStyle>
            <a:lvl1pPr>
              <a:defRPr sz="3600"/>
            </a:lvl1pPr>
          </a:lstStyle>
          <a:p>
            <a:r>
              <a:rPr lang="nb-NO"/>
              <a:t>Klikk for å redigere tittelstil</a:t>
            </a:r>
          </a:p>
        </p:txBody>
      </p:sp>
      <p:sp>
        <p:nvSpPr>
          <p:cNvPr id="3" name="Plassholder for innhold 2">
            <a:extLst>
              <a:ext uri="{FF2B5EF4-FFF2-40B4-BE49-F238E27FC236}">
                <a16:creationId xmlns:a16="http://schemas.microsoft.com/office/drawing/2014/main" id="{8315AB73-ADDF-4F7A-90CD-532BA450B59F}"/>
              </a:ext>
            </a:extLst>
          </p:cNvPr>
          <p:cNvSpPr>
            <a:spLocks noGrp="1"/>
          </p:cNvSpPr>
          <p:nvPr>
            <p:ph idx="1"/>
          </p:nvPr>
        </p:nvSpPr>
        <p:spPr>
          <a:xfrm>
            <a:off x="838200" y="1595646"/>
            <a:ext cx="10515600" cy="4351338"/>
          </a:xfrm>
          <a:prstGeom prst="rect">
            <a:avLst/>
          </a:prstGeom>
        </p:spPr>
        <p:txBody>
          <a:bodyPr/>
          <a:lstStyle>
            <a:lvl1pPr>
              <a:defRPr sz="2400"/>
            </a:lvl1pPr>
            <a:lvl2pPr>
              <a:defRPr sz="2000"/>
            </a:lvl2pPr>
            <a:lvl3pPr>
              <a:defRPr sz="1800"/>
            </a:lvl3pPr>
            <a:lvl4pPr>
              <a:defRPr sz="1600"/>
            </a:lvl4pPr>
            <a:lvl5pPr>
              <a:defRPr sz="160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pic>
        <p:nvPicPr>
          <p:cNvPr id="6" name="Bilde 5">
            <a:extLst>
              <a:ext uri="{FF2B5EF4-FFF2-40B4-BE49-F238E27FC236}">
                <a16:creationId xmlns:a16="http://schemas.microsoft.com/office/drawing/2014/main" id="{494B3237-CD95-4189-A62E-8A2617F7CB3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21385" y="5953890"/>
            <a:ext cx="1403927" cy="756805"/>
          </a:xfrm>
          <a:prstGeom prst="rect">
            <a:avLst/>
          </a:prstGeom>
        </p:spPr>
      </p:pic>
    </p:spTree>
    <p:extLst>
      <p:ext uri="{BB962C8B-B14F-4D97-AF65-F5344CB8AC3E}">
        <p14:creationId xmlns:p14="http://schemas.microsoft.com/office/powerpoint/2010/main" val="218970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Tittellysbilde">
    <p:spTree>
      <p:nvGrpSpPr>
        <p:cNvPr id="1" name=""/>
        <p:cNvGrpSpPr/>
        <p:nvPr/>
      </p:nvGrpSpPr>
      <p:grpSpPr>
        <a:xfrm>
          <a:off x="0" y="0"/>
          <a:ext cx="0" cy="0"/>
          <a:chOff x="0" y="0"/>
          <a:chExt cx="0" cy="0"/>
        </a:xfrm>
      </p:grpSpPr>
      <p:sp>
        <p:nvSpPr>
          <p:cNvPr id="4" name="Ellipse 3">
            <a:extLst>
              <a:ext uri="{FF2B5EF4-FFF2-40B4-BE49-F238E27FC236}">
                <a16:creationId xmlns:a16="http://schemas.microsoft.com/office/drawing/2014/main" id="{304F982C-ED43-445C-80DC-270F13280165}"/>
              </a:ext>
            </a:extLst>
          </p:cNvPr>
          <p:cNvSpPr/>
          <p:nvPr/>
        </p:nvSpPr>
        <p:spPr>
          <a:xfrm>
            <a:off x="680077" y="956270"/>
            <a:ext cx="4727412" cy="465050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sz="4400" b="1">
              <a:solidFill>
                <a:schemeClr val="tx1"/>
              </a:solidFill>
            </a:endParaRPr>
          </a:p>
        </p:txBody>
      </p:sp>
      <p:sp>
        <p:nvSpPr>
          <p:cNvPr id="5" name="Ellipse 4">
            <a:extLst>
              <a:ext uri="{FF2B5EF4-FFF2-40B4-BE49-F238E27FC236}">
                <a16:creationId xmlns:a16="http://schemas.microsoft.com/office/drawing/2014/main" id="{0328F12D-64C9-462D-B7D3-0F77B97D4514}"/>
              </a:ext>
            </a:extLst>
          </p:cNvPr>
          <p:cNvSpPr/>
          <p:nvPr/>
        </p:nvSpPr>
        <p:spPr>
          <a:xfrm>
            <a:off x="5109218" y="297016"/>
            <a:ext cx="5748697" cy="598813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2400" b="1">
              <a:latin typeface="Segoe UI Light" panose="020B0502040204020203" pitchFamily="34" charset="0"/>
              <a:cs typeface="Segoe UI Light" panose="020B0502040204020203" pitchFamily="34" charset="0"/>
            </a:endParaRPr>
          </a:p>
        </p:txBody>
      </p:sp>
      <p:sp>
        <p:nvSpPr>
          <p:cNvPr id="11" name="Plassholder for tekst 10">
            <a:extLst>
              <a:ext uri="{FF2B5EF4-FFF2-40B4-BE49-F238E27FC236}">
                <a16:creationId xmlns:a16="http://schemas.microsoft.com/office/drawing/2014/main" id="{89E0D045-2A09-4223-9C8D-760EF6894C48}"/>
              </a:ext>
            </a:extLst>
          </p:cNvPr>
          <p:cNvSpPr>
            <a:spLocks noGrp="1"/>
          </p:cNvSpPr>
          <p:nvPr>
            <p:ph type="body" sz="quarter" idx="10"/>
          </p:nvPr>
        </p:nvSpPr>
        <p:spPr>
          <a:xfrm>
            <a:off x="5663035" y="2486669"/>
            <a:ext cx="4491038" cy="368300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Plassholder for tekst 12">
            <a:extLst>
              <a:ext uri="{FF2B5EF4-FFF2-40B4-BE49-F238E27FC236}">
                <a16:creationId xmlns:a16="http://schemas.microsoft.com/office/drawing/2014/main" id="{0F2D109D-7279-4975-8DF9-4BB5E83F2112}"/>
              </a:ext>
            </a:extLst>
          </p:cNvPr>
          <p:cNvSpPr>
            <a:spLocks noGrp="1"/>
          </p:cNvSpPr>
          <p:nvPr>
            <p:ph type="body" sz="quarter" idx="11"/>
          </p:nvPr>
        </p:nvSpPr>
        <p:spPr>
          <a:xfrm>
            <a:off x="1297672" y="2486669"/>
            <a:ext cx="3556000" cy="1768475"/>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8" name="Tittel 1">
            <a:extLst>
              <a:ext uri="{FF2B5EF4-FFF2-40B4-BE49-F238E27FC236}">
                <a16:creationId xmlns:a16="http://schemas.microsoft.com/office/drawing/2014/main" id="{35504880-189B-4DD8-9E26-40ECC9B56965}"/>
              </a:ext>
            </a:extLst>
          </p:cNvPr>
          <p:cNvSpPr txBox="1">
            <a:spLocks/>
          </p:cNvSpPr>
          <p:nvPr userDrawn="1"/>
        </p:nvSpPr>
        <p:spPr>
          <a:xfrm>
            <a:off x="11079332" y="6276513"/>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8582925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tellysbilde">
    <p:spTree>
      <p:nvGrpSpPr>
        <p:cNvPr id="1" name=""/>
        <p:cNvGrpSpPr/>
        <p:nvPr/>
      </p:nvGrpSpPr>
      <p:grpSpPr>
        <a:xfrm>
          <a:off x="0" y="0"/>
          <a:ext cx="0" cy="0"/>
          <a:chOff x="0" y="0"/>
          <a:chExt cx="0" cy="0"/>
        </a:xfrm>
      </p:grpSpPr>
      <p:sp>
        <p:nvSpPr>
          <p:cNvPr id="18" name="Ellipse 17">
            <a:extLst>
              <a:ext uri="{FF2B5EF4-FFF2-40B4-BE49-F238E27FC236}">
                <a16:creationId xmlns:a16="http://schemas.microsoft.com/office/drawing/2014/main" id="{962A6CE2-D62D-43D2-B72D-3FDBBEC4CB9C}"/>
              </a:ext>
            </a:extLst>
          </p:cNvPr>
          <p:cNvSpPr/>
          <p:nvPr userDrawn="1"/>
        </p:nvSpPr>
        <p:spPr>
          <a:xfrm>
            <a:off x="6514731" y="825047"/>
            <a:ext cx="4727412" cy="4650502"/>
          </a:xfrm>
          <a:prstGeom prst="ellipse">
            <a:avLst/>
          </a:prstGeom>
          <a:solidFill>
            <a:srgbClr val="7C7C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sz="4400" b="1">
              <a:solidFill>
                <a:schemeClr val="tx1"/>
              </a:solidFill>
            </a:endParaRPr>
          </a:p>
        </p:txBody>
      </p:sp>
      <p:sp>
        <p:nvSpPr>
          <p:cNvPr id="19" name="Ellipse 18">
            <a:extLst>
              <a:ext uri="{FF2B5EF4-FFF2-40B4-BE49-F238E27FC236}">
                <a16:creationId xmlns:a16="http://schemas.microsoft.com/office/drawing/2014/main" id="{2D588B28-8EEB-44B1-AE55-6496972C7330}"/>
              </a:ext>
            </a:extLst>
          </p:cNvPr>
          <p:cNvSpPr/>
          <p:nvPr userDrawn="1"/>
        </p:nvSpPr>
        <p:spPr>
          <a:xfrm>
            <a:off x="1040918" y="278910"/>
            <a:ext cx="5748697" cy="5988132"/>
          </a:xfrm>
          <a:prstGeom prst="ellipse">
            <a:avLst/>
          </a:prstGeom>
          <a:solidFill>
            <a:srgbClr val="F47A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2400" b="1">
              <a:latin typeface="Segoe UI Light" panose="020B0502040204020203" pitchFamily="34" charset="0"/>
              <a:cs typeface="Segoe UI Light" panose="020B0502040204020203" pitchFamily="34" charset="0"/>
            </a:endParaRPr>
          </a:p>
        </p:txBody>
      </p:sp>
      <p:sp>
        <p:nvSpPr>
          <p:cNvPr id="20" name="Plassholder for tekst 10">
            <a:extLst>
              <a:ext uri="{FF2B5EF4-FFF2-40B4-BE49-F238E27FC236}">
                <a16:creationId xmlns:a16="http://schemas.microsoft.com/office/drawing/2014/main" id="{FB3BC6F0-CDA5-4E5E-9512-F5E4F890C1A4}"/>
              </a:ext>
            </a:extLst>
          </p:cNvPr>
          <p:cNvSpPr>
            <a:spLocks noGrp="1"/>
          </p:cNvSpPr>
          <p:nvPr>
            <p:ph type="body" sz="quarter" idx="10"/>
          </p:nvPr>
        </p:nvSpPr>
        <p:spPr>
          <a:xfrm>
            <a:off x="1604962" y="2071885"/>
            <a:ext cx="4491038" cy="3683000"/>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21" name="Plassholder for tekst 12">
            <a:extLst>
              <a:ext uri="{FF2B5EF4-FFF2-40B4-BE49-F238E27FC236}">
                <a16:creationId xmlns:a16="http://schemas.microsoft.com/office/drawing/2014/main" id="{2A389442-5765-4031-98C5-C5E2E5EDC536}"/>
              </a:ext>
            </a:extLst>
          </p:cNvPr>
          <p:cNvSpPr>
            <a:spLocks noGrp="1"/>
          </p:cNvSpPr>
          <p:nvPr>
            <p:ph type="body" sz="quarter" idx="11"/>
          </p:nvPr>
        </p:nvSpPr>
        <p:spPr>
          <a:xfrm>
            <a:off x="7132326" y="2129198"/>
            <a:ext cx="3556000" cy="1768475"/>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3" name="Tittel 1">
            <a:extLst>
              <a:ext uri="{FF2B5EF4-FFF2-40B4-BE49-F238E27FC236}">
                <a16:creationId xmlns:a16="http://schemas.microsoft.com/office/drawing/2014/main" id="{0FA4E7E1-FF2E-4291-8DF9-77D15CA18E0B}"/>
              </a:ext>
            </a:extLst>
          </p:cNvPr>
          <p:cNvSpPr txBox="1">
            <a:spLocks/>
          </p:cNvSpPr>
          <p:nvPr userDrawn="1"/>
        </p:nvSpPr>
        <p:spPr>
          <a:xfrm>
            <a:off x="11079332" y="6276513"/>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3586665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5_Tittellysbilde">
    <p:spTree>
      <p:nvGrpSpPr>
        <p:cNvPr id="1" name=""/>
        <p:cNvGrpSpPr/>
        <p:nvPr/>
      </p:nvGrpSpPr>
      <p:grpSpPr>
        <a:xfrm>
          <a:off x="0" y="0"/>
          <a:ext cx="0" cy="0"/>
          <a:chOff x="0" y="0"/>
          <a:chExt cx="0" cy="0"/>
        </a:xfrm>
      </p:grpSpPr>
      <p:sp>
        <p:nvSpPr>
          <p:cNvPr id="7" name="Pil: høyre 6">
            <a:extLst>
              <a:ext uri="{FF2B5EF4-FFF2-40B4-BE49-F238E27FC236}">
                <a16:creationId xmlns:a16="http://schemas.microsoft.com/office/drawing/2014/main" id="{A69F5045-D3D7-4D25-A5F5-C754BB73A9A4}"/>
              </a:ext>
            </a:extLst>
          </p:cNvPr>
          <p:cNvSpPr/>
          <p:nvPr/>
        </p:nvSpPr>
        <p:spPr>
          <a:xfrm>
            <a:off x="7808851" y="1319960"/>
            <a:ext cx="2787768" cy="396717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sz="2000" b="1">
              <a:solidFill>
                <a:schemeClr val="tx1">
                  <a:lumMod val="65000"/>
                  <a:lumOff val="35000"/>
                </a:schemeClr>
              </a:solidFill>
              <a:latin typeface="Segoe UI Light" panose="020B0502040204020203" pitchFamily="34" charset="0"/>
              <a:cs typeface="Segoe UI Light" panose="020B0502040204020203" pitchFamily="34" charset="0"/>
            </a:endParaRPr>
          </a:p>
          <a:p>
            <a:endParaRPr lang="nb-NO" sz="1400" b="1">
              <a:solidFill>
                <a:schemeClr val="tx1">
                  <a:lumMod val="65000"/>
                  <a:lumOff val="35000"/>
                </a:schemeClr>
              </a:solidFill>
              <a:latin typeface="Segoe UI Light" panose="020B0502040204020203" pitchFamily="34" charset="0"/>
              <a:cs typeface="Segoe UI Light" panose="020B0502040204020203" pitchFamily="34" charset="0"/>
            </a:endParaRPr>
          </a:p>
        </p:txBody>
      </p:sp>
      <p:sp>
        <p:nvSpPr>
          <p:cNvPr id="5" name="Pil: høyre 4">
            <a:extLst>
              <a:ext uri="{FF2B5EF4-FFF2-40B4-BE49-F238E27FC236}">
                <a16:creationId xmlns:a16="http://schemas.microsoft.com/office/drawing/2014/main" id="{E75BFE39-C578-47FB-B503-89E852F451B7}"/>
              </a:ext>
            </a:extLst>
          </p:cNvPr>
          <p:cNvSpPr/>
          <p:nvPr/>
        </p:nvSpPr>
        <p:spPr>
          <a:xfrm>
            <a:off x="916820" y="1319960"/>
            <a:ext cx="2787768" cy="3967179"/>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sz="1400" b="1">
              <a:solidFill>
                <a:srgbClr val="005C64"/>
              </a:solidFill>
              <a:latin typeface="Segoe UI Light" panose="020B0502040204020203" pitchFamily="34" charset="0"/>
              <a:cs typeface="Segoe UI Light" panose="020B0502040204020203" pitchFamily="34" charset="0"/>
            </a:endParaRPr>
          </a:p>
        </p:txBody>
      </p:sp>
      <p:sp>
        <p:nvSpPr>
          <p:cNvPr id="6" name="Pil: høyre 5">
            <a:extLst>
              <a:ext uri="{FF2B5EF4-FFF2-40B4-BE49-F238E27FC236}">
                <a16:creationId xmlns:a16="http://schemas.microsoft.com/office/drawing/2014/main" id="{8DE61472-24FE-4729-A16B-FE97668D1069}"/>
              </a:ext>
            </a:extLst>
          </p:cNvPr>
          <p:cNvSpPr/>
          <p:nvPr/>
        </p:nvSpPr>
        <p:spPr>
          <a:xfrm>
            <a:off x="4331295" y="1319960"/>
            <a:ext cx="2787768" cy="3967179"/>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b-NO" sz="1400" b="1">
              <a:latin typeface="Segoe UI Light" panose="020B0502040204020203" pitchFamily="34" charset="0"/>
              <a:cs typeface="Segoe UI Light" panose="020B0502040204020203" pitchFamily="34" charset="0"/>
            </a:endParaRPr>
          </a:p>
        </p:txBody>
      </p:sp>
      <p:sp>
        <p:nvSpPr>
          <p:cNvPr id="8" name="Tittel 1">
            <a:extLst>
              <a:ext uri="{FF2B5EF4-FFF2-40B4-BE49-F238E27FC236}">
                <a16:creationId xmlns:a16="http://schemas.microsoft.com/office/drawing/2014/main" id="{1BEB1169-465B-45CE-B176-1A5D3946C526}"/>
              </a:ext>
            </a:extLst>
          </p:cNvPr>
          <p:cNvSpPr>
            <a:spLocks noGrp="1"/>
          </p:cNvSpPr>
          <p:nvPr>
            <p:ph type="ctrTitle"/>
          </p:nvPr>
        </p:nvSpPr>
        <p:spPr>
          <a:xfrm>
            <a:off x="341623" y="255008"/>
            <a:ext cx="9144000" cy="775076"/>
          </a:xfrm>
          <a:prstGeom prst="rect">
            <a:avLst/>
          </a:prstGeom>
        </p:spPr>
        <p:txBody>
          <a:bodyPr anchor="b"/>
          <a:lstStyle>
            <a:lvl1pPr algn="l">
              <a:defRPr sz="3600"/>
            </a:lvl1pPr>
          </a:lstStyle>
          <a:p>
            <a:r>
              <a:rPr lang="nb-NO"/>
              <a:t>Klikk for å redigere tittelstil</a:t>
            </a:r>
          </a:p>
        </p:txBody>
      </p:sp>
      <p:sp>
        <p:nvSpPr>
          <p:cNvPr id="3" name="Plassholder for tekst 2">
            <a:extLst>
              <a:ext uri="{FF2B5EF4-FFF2-40B4-BE49-F238E27FC236}">
                <a16:creationId xmlns:a16="http://schemas.microsoft.com/office/drawing/2014/main" id="{C7E2757C-70A2-4122-A425-75760FCA13C2}"/>
              </a:ext>
            </a:extLst>
          </p:cNvPr>
          <p:cNvSpPr>
            <a:spLocks noGrp="1"/>
          </p:cNvSpPr>
          <p:nvPr>
            <p:ph type="body" sz="quarter" idx="10"/>
          </p:nvPr>
        </p:nvSpPr>
        <p:spPr>
          <a:xfrm>
            <a:off x="1219518" y="2784475"/>
            <a:ext cx="1544637" cy="1046163"/>
          </a:xfrm>
          <a:prstGeom prst="rect">
            <a:avLst/>
          </a:prstGeom>
        </p:spPr>
        <p:txBody>
          <a:bodyPr/>
          <a:lstStyle>
            <a:lvl1pPr marL="0" indent="0">
              <a:buNone/>
              <a:defRPr sz="1800">
                <a:solidFill>
                  <a:schemeClr val="bg1"/>
                </a:solidFill>
              </a:defRPr>
            </a:lvl1pPr>
            <a:lvl2pPr marL="457200" indent="0">
              <a:buNone/>
              <a:defRPr sz="1400">
                <a:solidFill>
                  <a:schemeClr val="bg1"/>
                </a:solidFill>
              </a:defRPr>
            </a:lvl2pPr>
            <a:lvl3pPr marL="914400" indent="0">
              <a:buNone/>
              <a:defRPr sz="1200">
                <a:solidFill>
                  <a:schemeClr val="bg1"/>
                </a:solidFill>
              </a:defRPr>
            </a:lvl3pPr>
            <a:lvl4pPr marL="1371600" indent="0">
              <a:buNone/>
              <a:defRPr sz="1100">
                <a:solidFill>
                  <a:schemeClr val="bg1"/>
                </a:solidFill>
              </a:defRPr>
            </a:lvl4pPr>
            <a:lvl5pPr marL="1828800" indent="0">
              <a:buNone/>
              <a:defRPr sz="1100">
                <a:solidFill>
                  <a:schemeClr val="bg1"/>
                </a:solidFill>
              </a:defRPr>
            </a:lvl5pPr>
          </a:lstStyle>
          <a:p>
            <a:pPr lvl="0"/>
            <a:r>
              <a:rPr lang="nb-NO"/>
              <a:t>Klikk for å redigere tekststiler i malen</a:t>
            </a:r>
          </a:p>
        </p:txBody>
      </p:sp>
      <p:sp>
        <p:nvSpPr>
          <p:cNvPr id="12" name="Plassholder for tekst 11">
            <a:extLst>
              <a:ext uri="{FF2B5EF4-FFF2-40B4-BE49-F238E27FC236}">
                <a16:creationId xmlns:a16="http://schemas.microsoft.com/office/drawing/2014/main" id="{771F9846-91FA-40A7-9577-6E05CBA7FC1B}"/>
              </a:ext>
            </a:extLst>
          </p:cNvPr>
          <p:cNvSpPr>
            <a:spLocks noGrp="1"/>
          </p:cNvSpPr>
          <p:nvPr>
            <p:ph type="body" sz="quarter" idx="11"/>
          </p:nvPr>
        </p:nvSpPr>
        <p:spPr>
          <a:xfrm>
            <a:off x="4572318" y="2784475"/>
            <a:ext cx="1808162" cy="1157288"/>
          </a:xfrm>
          <a:prstGeom prst="rect">
            <a:avLst/>
          </a:prstGeom>
        </p:spPr>
        <p:txBody>
          <a:bodyPr/>
          <a:lstStyle>
            <a:lvl1pPr marL="0" indent="0">
              <a:buNone/>
              <a:defRPr sz="1800">
                <a:solidFill>
                  <a:schemeClr val="bg1"/>
                </a:solidFill>
              </a:defRPr>
            </a:lvl1pPr>
            <a:lvl2pPr marL="457200" indent="0">
              <a:buNone/>
              <a:defRPr sz="1600">
                <a:solidFill>
                  <a:schemeClr val="bg1"/>
                </a:solidFill>
              </a:defRPr>
            </a:lvl2pPr>
            <a:lvl3pPr marL="914400" indent="0">
              <a:buNone/>
              <a:defRPr sz="1400">
                <a:solidFill>
                  <a:schemeClr val="bg1"/>
                </a:solidFill>
              </a:defRPr>
            </a:lvl3pPr>
            <a:lvl4pPr marL="1371600" indent="0">
              <a:buNone/>
              <a:defRPr sz="1200">
                <a:solidFill>
                  <a:schemeClr val="bg1"/>
                </a:solidFill>
              </a:defRPr>
            </a:lvl4pPr>
            <a:lvl5pPr marL="1828800" indent="0">
              <a:buNone/>
              <a:defRPr sz="1200">
                <a:solidFill>
                  <a:schemeClr val="bg1"/>
                </a:solidFill>
              </a:defRPr>
            </a:lvl5pPr>
          </a:lstStyle>
          <a:p>
            <a:pPr lvl="0"/>
            <a:r>
              <a:rPr lang="nb-NO"/>
              <a:t>Klikk for å redigere tekststiler i malen</a:t>
            </a:r>
          </a:p>
        </p:txBody>
      </p:sp>
      <p:sp>
        <p:nvSpPr>
          <p:cNvPr id="14" name="Plassholder for tekst 13">
            <a:extLst>
              <a:ext uri="{FF2B5EF4-FFF2-40B4-BE49-F238E27FC236}">
                <a16:creationId xmlns:a16="http://schemas.microsoft.com/office/drawing/2014/main" id="{21496B54-C2E7-4A76-8549-FC5F4F6754BF}"/>
              </a:ext>
            </a:extLst>
          </p:cNvPr>
          <p:cNvSpPr>
            <a:spLocks noGrp="1"/>
          </p:cNvSpPr>
          <p:nvPr>
            <p:ph type="body" sz="quarter" idx="12"/>
          </p:nvPr>
        </p:nvSpPr>
        <p:spPr>
          <a:xfrm>
            <a:off x="8006080" y="2784475"/>
            <a:ext cx="1646238" cy="1127125"/>
          </a:xfrm>
          <a:prstGeom prst="rect">
            <a:avLst/>
          </a:prstGeom>
        </p:spPr>
        <p:txBody>
          <a:bodyPr/>
          <a:lstStyle>
            <a:lvl1pPr marL="0" indent="0">
              <a:buNone/>
              <a:defRPr sz="1800">
                <a:solidFill>
                  <a:schemeClr val="bg1"/>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nb-NO"/>
              <a:t>Klikk for å redigere tekststiler i malen</a:t>
            </a:r>
          </a:p>
        </p:txBody>
      </p:sp>
      <p:sp>
        <p:nvSpPr>
          <p:cNvPr id="20" name="Tittel 1">
            <a:extLst>
              <a:ext uri="{FF2B5EF4-FFF2-40B4-BE49-F238E27FC236}">
                <a16:creationId xmlns:a16="http://schemas.microsoft.com/office/drawing/2014/main" id="{0E196205-FBB6-4FAE-A7B2-3BF6C116BFEE}"/>
              </a:ext>
            </a:extLst>
          </p:cNvPr>
          <p:cNvSpPr txBox="1">
            <a:spLocks/>
          </p:cNvSpPr>
          <p:nvPr userDrawn="1"/>
        </p:nvSpPr>
        <p:spPr>
          <a:xfrm>
            <a:off x="11079332" y="6276513"/>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11752574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Tittellysbilde">
    <p:spTree>
      <p:nvGrpSpPr>
        <p:cNvPr id="1" name=""/>
        <p:cNvGrpSpPr/>
        <p:nvPr/>
      </p:nvGrpSpPr>
      <p:grpSpPr>
        <a:xfrm>
          <a:off x="0" y="0"/>
          <a:ext cx="0" cy="0"/>
          <a:chOff x="0" y="0"/>
          <a:chExt cx="0" cy="0"/>
        </a:xfrm>
      </p:grpSpPr>
      <p:sp>
        <p:nvSpPr>
          <p:cNvPr id="6" name="Tittel 1">
            <a:extLst>
              <a:ext uri="{FF2B5EF4-FFF2-40B4-BE49-F238E27FC236}">
                <a16:creationId xmlns:a16="http://schemas.microsoft.com/office/drawing/2014/main" id="{E7AA72AB-C02B-4D97-8B3E-4273DF951AA7}"/>
              </a:ext>
            </a:extLst>
          </p:cNvPr>
          <p:cNvSpPr txBox="1">
            <a:spLocks/>
          </p:cNvSpPr>
          <p:nvPr/>
        </p:nvSpPr>
        <p:spPr>
          <a:xfrm>
            <a:off x="2533650" y="3599981"/>
            <a:ext cx="8826286" cy="1325563"/>
          </a:xfrm>
          <a:prstGeom prst="rect">
            <a:avLst/>
          </a:prstGeom>
        </p:spPr>
        <p:txBody>
          <a:bodyPr vert="horz" lIns="91440" tIns="45720" rIns="91440" bIns="45720" rtlCol="0" anchor="ctr">
            <a:normAutofit lnSpcReduction="10000"/>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l"/>
            <a:r>
              <a:rPr lang="nb-NO" sz="2000" u="sng">
                <a:solidFill>
                  <a:schemeClr val="tx1"/>
                </a:solidFill>
                <a:latin typeface="Segoe UI Light" panose="020B0502040204020203" pitchFamily="34" charset="0"/>
                <a:cs typeface="Segoe UI Light" panose="020B0502040204020203" pitchFamily="34" charset="0"/>
                <a:hlinkClick r:id="rId2">
                  <a:extLst>
                    <a:ext uri="{A12FA001-AC4F-418D-AE19-62706E023703}">
                      <ahyp:hlinkClr xmlns:ahyp="http://schemas.microsoft.com/office/drawing/2018/hyperlinkcolor" val="tx"/>
                    </a:ext>
                  </a:extLst>
                </a:hlinkClick>
              </a:rPr>
              <a:t>post@utdanningsforbundet.no</a:t>
            </a:r>
            <a:endParaRPr lang="nb-NO" sz="2000" u="sng">
              <a:solidFill>
                <a:schemeClr val="tx1"/>
              </a:solidFill>
              <a:latin typeface="Segoe UI Light" panose="020B0502040204020203" pitchFamily="34" charset="0"/>
              <a:cs typeface="Segoe UI Light" panose="020B0502040204020203" pitchFamily="34" charset="0"/>
            </a:endParaRPr>
          </a:p>
          <a:p>
            <a:pPr algn="l"/>
            <a:endParaRPr lang="nb-NO" sz="2000">
              <a:solidFill>
                <a:schemeClr val="tx1"/>
              </a:solidFill>
              <a:latin typeface="Segoe UI Light" panose="020B0502040204020203" pitchFamily="34" charset="0"/>
              <a:cs typeface="Segoe UI Light" panose="020B0502040204020203" pitchFamily="34" charset="0"/>
            </a:endParaRPr>
          </a:p>
          <a:p>
            <a:pPr algn="l"/>
            <a:r>
              <a:rPr lang="nb-NO" sz="2000">
                <a:solidFill>
                  <a:schemeClr val="tx1"/>
                </a:solidFill>
                <a:latin typeface="Segoe UI Light" panose="020B0502040204020203" pitchFamily="34" charset="0"/>
                <a:cs typeface="Segoe UI Light" panose="020B0502040204020203" pitchFamily="34" charset="0"/>
              </a:rPr>
              <a:t>24 14 20 00</a:t>
            </a:r>
          </a:p>
          <a:p>
            <a:pPr algn="l"/>
            <a:endParaRPr lang="nb-NO" sz="2000">
              <a:solidFill>
                <a:schemeClr val="tx1"/>
              </a:solidFill>
              <a:latin typeface="Segoe UI Light" panose="020B0502040204020203" pitchFamily="34" charset="0"/>
              <a:cs typeface="Segoe UI Light" panose="020B0502040204020203" pitchFamily="34" charset="0"/>
            </a:endParaRPr>
          </a:p>
          <a:p>
            <a:pPr algn="l"/>
            <a:r>
              <a:rPr lang="nb-NO" sz="2000">
                <a:solidFill>
                  <a:schemeClr val="tx1"/>
                </a:solidFill>
                <a:latin typeface="Segoe UI Light" panose="020B0502040204020203" pitchFamily="34" charset="0"/>
                <a:cs typeface="Segoe UI Light" panose="020B0502040204020203" pitchFamily="34" charset="0"/>
              </a:rPr>
              <a:t>www.utdanningsforbundet.no</a:t>
            </a:r>
          </a:p>
        </p:txBody>
      </p:sp>
      <p:pic>
        <p:nvPicPr>
          <p:cNvPr id="3" name="Bilde 2">
            <a:extLst>
              <a:ext uri="{FF2B5EF4-FFF2-40B4-BE49-F238E27FC236}">
                <a16:creationId xmlns:a16="http://schemas.microsoft.com/office/drawing/2014/main" id="{B72DF6BB-CDF8-47EE-9B1E-3FBD776163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72619" y="3294231"/>
            <a:ext cx="1857934" cy="1857934"/>
          </a:xfrm>
          <a:prstGeom prst="rect">
            <a:avLst/>
          </a:prstGeom>
        </p:spPr>
      </p:pic>
      <p:sp>
        <p:nvSpPr>
          <p:cNvPr id="7" name="Plassholder for innhold 6">
            <a:extLst>
              <a:ext uri="{FF2B5EF4-FFF2-40B4-BE49-F238E27FC236}">
                <a16:creationId xmlns:a16="http://schemas.microsoft.com/office/drawing/2014/main" id="{6F3FDD8C-B01B-4810-9B16-63C326AEB425}"/>
              </a:ext>
            </a:extLst>
          </p:cNvPr>
          <p:cNvSpPr>
            <a:spLocks noGrp="1"/>
          </p:cNvSpPr>
          <p:nvPr>
            <p:ph sz="quarter" idx="10" hasCustomPrompt="1"/>
          </p:nvPr>
        </p:nvSpPr>
        <p:spPr>
          <a:xfrm>
            <a:off x="1338844" y="2072157"/>
            <a:ext cx="10528300" cy="1185862"/>
          </a:xfrm>
          <a:prstGeom prst="rect">
            <a:avLst/>
          </a:prstGeom>
        </p:spPr>
        <p:txBody>
          <a:bodyPr/>
          <a:lstStyle>
            <a:lvl1pPr marL="0" indent="0">
              <a:buNone/>
              <a:defRPr sz="6000">
                <a:solidFill>
                  <a:schemeClr val="tx1"/>
                </a:solidFill>
              </a:defRPr>
            </a:lvl1pPr>
            <a:lvl2pPr marL="457200" indent="0">
              <a:buNone/>
              <a:defRPr sz="5400">
                <a:solidFill>
                  <a:schemeClr val="tx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nb-NO"/>
              <a:t>Klikk for å redigere tittel</a:t>
            </a:r>
          </a:p>
          <a:p>
            <a:pPr lvl="1"/>
            <a:endParaRPr lang="nb-NO"/>
          </a:p>
        </p:txBody>
      </p:sp>
    </p:spTree>
    <p:extLst>
      <p:ext uri="{BB962C8B-B14F-4D97-AF65-F5344CB8AC3E}">
        <p14:creationId xmlns:p14="http://schemas.microsoft.com/office/powerpoint/2010/main" val="364725830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D0081E0-328F-34E2-303F-1559D04A6791}"/>
              </a:ext>
            </a:extLst>
          </p:cNvPr>
          <p:cNvSpPr>
            <a:spLocks noGrp="1"/>
          </p:cNvSpPr>
          <p:nvPr>
            <p:ph type="ctrTitle"/>
          </p:nvPr>
        </p:nvSpPr>
        <p:spPr>
          <a:xfrm>
            <a:off x="1524000" y="1122363"/>
            <a:ext cx="9144000" cy="2387600"/>
          </a:xfrm>
        </p:spPr>
        <p:txBody>
          <a:bodyPr anchor="b"/>
          <a:lstStyle>
            <a:lvl1pPr algn="ctr">
              <a:defRPr sz="6000"/>
            </a:lvl1pPr>
          </a:lstStyle>
          <a:p>
            <a:r>
              <a:rPr lang="nb-NO"/>
              <a:t>Klikk for å redigere tittelstil</a:t>
            </a:r>
          </a:p>
        </p:txBody>
      </p:sp>
      <p:sp>
        <p:nvSpPr>
          <p:cNvPr id="3" name="Undertittel 2">
            <a:extLst>
              <a:ext uri="{FF2B5EF4-FFF2-40B4-BE49-F238E27FC236}">
                <a16:creationId xmlns:a16="http://schemas.microsoft.com/office/drawing/2014/main" id="{BE5BD45D-19BF-3A59-775B-5EC2F4F4BF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sp>
        <p:nvSpPr>
          <p:cNvPr id="4" name="Plassholder for dato 3">
            <a:extLst>
              <a:ext uri="{FF2B5EF4-FFF2-40B4-BE49-F238E27FC236}">
                <a16:creationId xmlns:a16="http://schemas.microsoft.com/office/drawing/2014/main" id="{AA4711DA-6920-DB68-7903-453A115AF752}"/>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53133882-2742-0FA3-839E-7559CA4831EE}"/>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59EFD03-1DD5-7443-5A25-2EFAA7F04867}"/>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1706804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4CC1641-316F-3EB9-6113-FC8D1863A08D}"/>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B85908CA-825D-AABA-DA91-451F0DEC6C49}"/>
              </a:ext>
            </a:extLst>
          </p:cNvPr>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A89803E2-EB7F-E3D5-7EC1-BA79A9D67624}"/>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BACB1125-AE45-16F3-AC35-2E4C0C6FC922}"/>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D35BD75B-49FB-24D9-41B5-6553F7F862B4}"/>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640110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Tittellysbil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9E63856-F6BC-460F-AB3F-6413EBB128C8}"/>
              </a:ext>
            </a:extLst>
          </p:cNvPr>
          <p:cNvSpPr txBox="1">
            <a:spLocks/>
          </p:cNvSpPr>
          <p:nvPr/>
        </p:nvSpPr>
        <p:spPr>
          <a:xfrm rot="5400000">
            <a:off x="-2152919" y="2578319"/>
            <a:ext cx="7080134" cy="2774297"/>
          </a:xfrm>
          <a:prstGeom prst="rect">
            <a:avLst/>
          </a:prstGeom>
        </p:spPr>
        <p:txBody>
          <a:bodyPr vert="horz" lIns="91440" tIns="45720" rIns="91440" bIns="45720" rtlCol="0" anchor="ctr">
            <a:normAutofit fontScale="4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6000">
                <a:solidFill>
                  <a:srgbClr val="005C64"/>
                </a:solidFill>
                <a:latin typeface="Segoe UI Light" panose="020B0502040204020203" pitchFamily="34" charset="0"/>
                <a:cs typeface="Segoe UI Light" panose="020B0502040204020203" pitchFamily="34" charset="0"/>
              </a:rPr>
              <a:t>2022</a:t>
            </a:r>
            <a:br>
              <a:rPr lang="en-US" sz="1600">
                <a:solidFill>
                  <a:schemeClr val="tx1">
                    <a:lumMod val="50000"/>
                    <a:lumOff val="50000"/>
                  </a:schemeClr>
                </a:solidFill>
              </a:rPr>
            </a:br>
            <a:endParaRPr lang="en-US" sz="1600">
              <a:solidFill>
                <a:schemeClr val="tx1">
                  <a:lumMod val="50000"/>
                  <a:lumOff val="50000"/>
                </a:schemeClr>
              </a:solidFill>
            </a:endParaRPr>
          </a:p>
        </p:txBody>
      </p:sp>
      <p:pic>
        <p:nvPicPr>
          <p:cNvPr id="7" name="Bilde 6">
            <a:extLst>
              <a:ext uri="{FF2B5EF4-FFF2-40B4-BE49-F238E27FC236}">
                <a16:creationId xmlns:a16="http://schemas.microsoft.com/office/drawing/2014/main" id="{B3634F69-5C1D-4D13-A5EC-403B4F7B6DB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28222" y="5857862"/>
            <a:ext cx="1403927" cy="756805"/>
          </a:xfrm>
          <a:prstGeom prst="rect">
            <a:avLst/>
          </a:prstGeom>
        </p:spPr>
      </p:pic>
      <p:sp>
        <p:nvSpPr>
          <p:cNvPr id="2" name="Ellipse 1">
            <a:extLst>
              <a:ext uri="{FF2B5EF4-FFF2-40B4-BE49-F238E27FC236}">
                <a16:creationId xmlns:a16="http://schemas.microsoft.com/office/drawing/2014/main" id="{42C3524D-B112-45D5-9579-D5C74A0EE02C}"/>
              </a:ext>
            </a:extLst>
          </p:cNvPr>
          <p:cNvSpPr/>
          <p:nvPr userDrawn="1"/>
        </p:nvSpPr>
        <p:spPr>
          <a:xfrm>
            <a:off x="3403077" y="1458798"/>
            <a:ext cx="4025245" cy="39404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 name="Plassholder for tekst 3">
            <a:extLst>
              <a:ext uri="{FF2B5EF4-FFF2-40B4-BE49-F238E27FC236}">
                <a16:creationId xmlns:a16="http://schemas.microsoft.com/office/drawing/2014/main" id="{F069C104-C118-4B51-9047-C0F250B83A0F}"/>
              </a:ext>
            </a:extLst>
          </p:cNvPr>
          <p:cNvSpPr>
            <a:spLocks noGrp="1"/>
          </p:cNvSpPr>
          <p:nvPr>
            <p:ph type="body" sz="quarter" idx="10" hasCustomPrompt="1"/>
          </p:nvPr>
        </p:nvSpPr>
        <p:spPr>
          <a:xfrm>
            <a:off x="3473536" y="2638214"/>
            <a:ext cx="3884325" cy="1581572"/>
          </a:xfrm>
          <a:prstGeom prst="rect">
            <a:avLst/>
          </a:prstGeom>
        </p:spPr>
        <p:txBody>
          <a:bodyPr/>
          <a:lstStyle>
            <a:lvl1pPr marL="0" indent="0" algn="ctr">
              <a:buNone/>
              <a:defRPr sz="3200">
                <a:solidFill>
                  <a:schemeClr val="bg1"/>
                </a:solidFill>
              </a:defRPr>
            </a:lvl1pPr>
            <a:lvl2pPr algn="ctr">
              <a:defRPr/>
            </a:lvl2pPr>
            <a:lvl3pPr algn="ctr">
              <a:defRPr/>
            </a:lvl3pPr>
            <a:lvl4pPr algn="ctr">
              <a:defRPr/>
            </a:lvl4pPr>
            <a:lvl5pPr algn="ctr">
              <a:defRPr/>
            </a:lvl5pPr>
          </a:lstStyle>
          <a:p>
            <a:pPr lvl="0"/>
            <a:r>
              <a:rPr lang="nb-NO"/>
              <a:t>Klikk for tittel </a:t>
            </a:r>
          </a:p>
          <a:p>
            <a:pPr lvl="0"/>
            <a:r>
              <a:rPr lang="nb-NO"/>
              <a:t>dato</a:t>
            </a:r>
          </a:p>
        </p:txBody>
      </p:sp>
    </p:spTree>
    <p:extLst>
      <p:ext uri="{BB962C8B-B14F-4D97-AF65-F5344CB8AC3E}">
        <p14:creationId xmlns:p14="http://schemas.microsoft.com/office/powerpoint/2010/main" val="17994139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8752A9D-EF67-8CC6-017C-01BC481FE626}"/>
              </a:ext>
            </a:extLst>
          </p:cNvPr>
          <p:cNvSpPr>
            <a:spLocks noGrp="1"/>
          </p:cNvSpPr>
          <p:nvPr>
            <p:ph type="title"/>
          </p:nvPr>
        </p:nvSpPr>
        <p:spPr>
          <a:xfrm>
            <a:off x="831850" y="1709738"/>
            <a:ext cx="10515600" cy="2852737"/>
          </a:xfrm>
        </p:spPr>
        <p:txBody>
          <a:bodyPr anchor="b"/>
          <a:lstStyle>
            <a:lvl1pPr>
              <a:defRPr sz="6000"/>
            </a:lvl1pPr>
          </a:lstStyle>
          <a:p>
            <a:r>
              <a:rPr lang="nb-NO"/>
              <a:t>Klikk for å redigere tittelstil</a:t>
            </a:r>
          </a:p>
        </p:txBody>
      </p:sp>
      <p:sp>
        <p:nvSpPr>
          <p:cNvPr id="3" name="Plassholder for tekst 2">
            <a:extLst>
              <a:ext uri="{FF2B5EF4-FFF2-40B4-BE49-F238E27FC236}">
                <a16:creationId xmlns:a16="http://schemas.microsoft.com/office/drawing/2014/main" id="{531169AD-54B1-880C-53CB-CD48EB369E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b-NO"/>
              <a:t>Klikk for å redigere tekststiler i malen</a:t>
            </a:r>
          </a:p>
        </p:txBody>
      </p:sp>
      <p:sp>
        <p:nvSpPr>
          <p:cNvPr id="4" name="Plassholder for dato 3">
            <a:extLst>
              <a:ext uri="{FF2B5EF4-FFF2-40B4-BE49-F238E27FC236}">
                <a16:creationId xmlns:a16="http://schemas.microsoft.com/office/drawing/2014/main" id="{6E89C622-0CE4-8DB2-455C-2DA39EBEB3D1}"/>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5B0A0C3D-FE44-8161-CFB0-DBC270B62DE2}"/>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BF54BF57-462B-CB81-0DBF-8D84768009D3}"/>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1335982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0AEA45E-270B-800A-8D1D-91752AA74134}"/>
              </a:ext>
            </a:extLst>
          </p:cNvPr>
          <p:cNvSpPr>
            <a:spLocks noGrp="1"/>
          </p:cNvSpPr>
          <p:nvPr>
            <p:ph type="title"/>
          </p:nvPr>
        </p:nvSpPr>
        <p:spPr/>
        <p:txBody>
          <a:bodyPr/>
          <a:lstStyle/>
          <a:p>
            <a:r>
              <a:rPr lang="nb-NO"/>
              <a:t>Klikk for å redigere tittelstil</a:t>
            </a:r>
          </a:p>
        </p:txBody>
      </p:sp>
      <p:sp>
        <p:nvSpPr>
          <p:cNvPr id="3" name="Plassholder for innhold 2">
            <a:extLst>
              <a:ext uri="{FF2B5EF4-FFF2-40B4-BE49-F238E27FC236}">
                <a16:creationId xmlns:a16="http://schemas.microsoft.com/office/drawing/2014/main" id="{80A5CCF8-1DA6-2EC8-1854-B89055312ADE}"/>
              </a:ext>
            </a:extLst>
          </p:cNvPr>
          <p:cNvSpPr>
            <a:spLocks noGrp="1"/>
          </p:cNvSpPr>
          <p:nvPr>
            <p:ph sz="half" idx="1"/>
          </p:nvPr>
        </p:nvSpPr>
        <p:spPr>
          <a:xfrm>
            <a:off x="838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a:extLst>
              <a:ext uri="{FF2B5EF4-FFF2-40B4-BE49-F238E27FC236}">
                <a16:creationId xmlns:a16="http://schemas.microsoft.com/office/drawing/2014/main" id="{B92A3CDC-007D-5222-9FA9-1C8CB9581CA6}"/>
              </a:ext>
            </a:extLst>
          </p:cNvPr>
          <p:cNvSpPr>
            <a:spLocks noGrp="1"/>
          </p:cNvSpPr>
          <p:nvPr>
            <p:ph sz="half" idx="2"/>
          </p:nvPr>
        </p:nvSpPr>
        <p:spPr>
          <a:xfrm>
            <a:off x="6172200" y="1825625"/>
            <a:ext cx="5181600" cy="435133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dato 4">
            <a:extLst>
              <a:ext uri="{FF2B5EF4-FFF2-40B4-BE49-F238E27FC236}">
                <a16:creationId xmlns:a16="http://schemas.microsoft.com/office/drawing/2014/main" id="{E6975F2B-D8F2-E5CA-018E-344FAF703CAD}"/>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6" name="Plassholder for bunntekst 5">
            <a:extLst>
              <a:ext uri="{FF2B5EF4-FFF2-40B4-BE49-F238E27FC236}">
                <a16:creationId xmlns:a16="http://schemas.microsoft.com/office/drawing/2014/main" id="{2826CCE5-9050-6A83-C5B7-3A44F906182E}"/>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EAD2933B-BD8A-38AB-9522-0130BEA5E958}"/>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2754378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2A64074-DAA3-37F7-7DD7-A9C34CA51D63}"/>
              </a:ext>
            </a:extLst>
          </p:cNvPr>
          <p:cNvSpPr>
            <a:spLocks noGrp="1"/>
          </p:cNvSpPr>
          <p:nvPr>
            <p:ph type="title"/>
          </p:nvPr>
        </p:nvSpPr>
        <p:spPr>
          <a:xfrm>
            <a:off x="839788" y="365125"/>
            <a:ext cx="10515600" cy="1325563"/>
          </a:xfrm>
        </p:spPr>
        <p:txBody>
          <a:bodyPr/>
          <a:lstStyle/>
          <a:p>
            <a:r>
              <a:rPr lang="nb-NO"/>
              <a:t>Klikk for å redigere tittelstil</a:t>
            </a:r>
          </a:p>
        </p:txBody>
      </p:sp>
      <p:sp>
        <p:nvSpPr>
          <p:cNvPr id="3" name="Plassholder for tekst 2">
            <a:extLst>
              <a:ext uri="{FF2B5EF4-FFF2-40B4-BE49-F238E27FC236}">
                <a16:creationId xmlns:a16="http://schemas.microsoft.com/office/drawing/2014/main" id="{86908F8D-EB32-CA18-FA74-3EA1ACD4AC6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a:extLst>
              <a:ext uri="{FF2B5EF4-FFF2-40B4-BE49-F238E27FC236}">
                <a16:creationId xmlns:a16="http://schemas.microsoft.com/office/drawing/2014/main" id="{91DC68CE-6AF5-ABA7-4325-377F6F512095}"/>
              </a:ext>
            </a:extLst>
          </p:cNvPr>
          <p:cNvSpPr>
            <a:spLocks noGrp="1"/>
          </p:cNvSpPr>
          <p:nvPr>
            <p:ph sz="half" idx="2"/>
          </p:nvPr>
        </p:nvSpPr>
        <p:spPr>
          <a:xfrm>
            <a:off x="839788" y="2505075"/>
            <a:ext cx="5157787"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a:extLst>
              <a:ext uri="{FF2B5EF4-FFF2-40B4-BE49-F238E27FC236}">
                <a16:creationId xmlns:a16="http://schemas.microsoft.com/office/drawing/2014/main" id="{2C4B0F0E-1B13-5C63-CE49-067B7E4183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a:extLst>
              <a:ext uri="{FF2B5EF4-FFF2-40B4-BE49-F238E27FC236}">
                <a16:creationId xmlns:a16="http://schemas.microsoft.com/office/drawing/2014/main" id="{4C037799-BE5A-8D83-F522-4FEAF6A6C5AE}"/>
              </a:ext>
            </a:extLst>
          </p:cNvPr>
          <p:cNvSpPr>
            <a:spLocks noGrp="1"/>
          </p:cNvSpPr>
          <p:nvPr>
            <p:ph sz="quarter" idx="4"/>
          </p:nvPr>
        </p:nvSpPr>
        <p:spPr>
          <a:xfrm>
            <a:off x="6172200" y="2505075"/>
            <a:ext cx="5183188" cy="3684588"/>
          </a:xfrm>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Plassholder for dato 6">
            <a:extLst>
              <a:ext uri="{FF2B5EF4-FFF2-40B4-BE49-F238E27FC236}">
                <a16:creationId xmlns:a16="http://schemas.microsoft.com/office/drawing/2014/main" id="{A2C1477C-62BC-3C40-2F3D-0121F2703E1F}"/>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8" name="Plassholder for bunntekst 7">
            <a:extLst>
              <a:ext uri="{FF2B5EF4-FFF2-40B4-BE49-F238E27FC236}">
                <a16:creationId xmlns:a16="http://schemas.microsoft.com/office/drawing/2014/main" id="{6CEE27BC-52F7-EA5D-4A1E-31DAC4E7E9CB}"/>
              </a:ext>
            </a:extLst>
          </p:cNvPr>
          <p:cNvSpPr>
            <a:spLocks noGrp="1"/>
          </p:cNvSpPr>
          <p:nvPr>
            <p:ph type="ftr" sz="quarter" idx="11"/>
          </p:nvPr>
        </p:nvSpPr>
        <p:spPr/>
        <p:txBody>
          <a:bodyPr/>
          <a:lstStyle/>
          <a:p>
            <a:endParaRPr lang="nb-NO"/>
          </a:p>
        </p:txBody>
      </p:sp>
      <p:sp>
        <p:nvSpPr>
          <p:cNvPr id="9" name="Plassholder for lysbildenummer 8">
            <a:extLst>
              <a:ext uri="{FF2B5EF4-FFF2-40B4-BE49-F238E27FC236}">
                <a16:creationId xmlns:a16="http://schemas.microsoft.com/office/drawing/2014/main" id="{0FB0CE0E-D02A-590A-2EB8-1E681689C421}"/>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28042642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F16F925-BFAB-D0B9-DC1D-016D6092806D}"/>
              </a:ext>
            </a:extLst>
          </p:cNvPr>
          <p:cNvSpPr>
            <a:spLocks noGrp="1"/>
          </p:cNvSpPr>
          <p:nvPr>
            <p:ph type="title"/>
          </p:nvPr>
        </p:nvSpPr>
        <p:spPr/>
        <p:txBody>
          <a:bodyPr/>
          <a:lstStyle/>
          <a:p>
            <a:r>
              <a:rPr lang="nb-NO"/>
              <a:t>Klikk for å redigere tittelstil</a:t>
            </a:r>
          </a:p>
        </p:txBody>
      </p:sp>
      <p:sp>
        <p:nvSpPr>
          <p:cNvPr id="3" name="Plassholder for dato 2">
            <a:extLst>
              <a:ext uri="{FF2B5EF4-FFF2-40B4-BE49-F238E27FC236}">
                <a16:creationId xmlns:a16="http://schemas.microsoft.com/office/drawing/2014/main" id="{89FBA24A-67D2-0C9B-EB0A-FA2A2BC2DEA3}"/>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4" name="Plassholder for bunntekst 3">
            <a:extLst>
              <a:ext uri="{FF2B5EF4-FFF2-40B4-BE49-F238E27FC236}">
                <a16:creationId xmlns:a16="http://schemas.microsoft.com/office/drawing/2014/main" id="{0BC0B0BA-9F61-DB4D-B2BA-B4D335F1F11C}"/>
              </a:ext>
            </a:extLst>
          </p:cNvPr>
          <p:cNvSpPr>
            <a:spLocks noGrp="1"/>
          </p:cNvSpPr>
          <p:nvPr>
            <p:ph type="ftr" sz="quarter" idx="11"/>
          </p:nvPr>
        </p:nvSpPr>
        <p:spPr/>
        <p:txBody>
          <a:bodyPr/>
          <a:lstStyle/>
          <a:p>
            <a:endParaRPr lang="nb-NO"/>
          </a:p>
        </p:txBody>
      </p:sp>
      <p:sp>
        <p:nvSpPr>
          <p:cNvPr id="5" name="Plassholder for lysbildenummer 4">
            <a:extLst>
              <a:ext uri="{FF2B5EF4-FFF2-40B4-BE49-F238E27FC236}">
                <a16:creationId xmlns:a16="http://schemas.microsoft.com/office/drawing/2014/main" id="{DCB2E099-843B-513F-A020-8328A8EF407F}"/>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24597621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dato 1">
            <a:extLst>
              <a:ext uri="{FF2B5EF4-FFF2-40B4-BE49-F238E27FC236}">
                <a16:creationId xmlns:a16="http://schemas.microsoft.com/office/drawing/2014/main" id="{FA9EBB6D-33D0-655F-B51F-F0419CAD16C2}"/>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3" name="Plassholder for bunntekst 2">
            <a:extLst>
              <a:ext uri="{FF2B5EF4-FFF2-40B4-BE49-F238E27FC236}">
                <a16:creationId xmlns:a16="http://schemas.microsoft.com/office/drawing/2014/main" id="{5AB6FD0F-6434-0F9D-1642-8941B32D5457}"/>
              </a:ext>
            </a:extLst>
          </p:cNvPr>
          <p:cNvSpPr>
            <a:spLocks noGrp="1"/>
          </p:cNvSpPr>
          <p:nvPr>
            <p:ph type="ftr" sz="quarter" idx="11"/>
          </p:nvPr>
        </p:nvSpPr>
        <p:spPr/>
        <p:txBody>
          <a:bodyPr/>
          <a:lstStyle/>
          <a:p>
            <a:endParaRPr lang="nb-NO"/>
          </a:p>
        </p:txBody>
      </p:sp>
      <p:sp>
        <p:nvSpPr>
          <p:cNvPr id="4" name="Plassholder for lysbildenummer 3">
            <a:extLst>
              <a:ext uri="{FF2B5EF4-FFF2-40B4-BE49-F238E27FC236}">
                <a16:creationId xmlns:a16="http://schemas.microsoft.com/office/drawing/2014/main" id="{3B9D0434-30F8-5A72-05EE-6E60577BBA91}"/>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8593472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34D9A46-A8E0-E1D9-4991-A14841772F1E}"/>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innhold 2">
            <a:extLst>
              <a:ext uri="{FF2B5EF4-FFF2-40B4-BE49-F238E27FC236}">
                <a16:creationId xmlns:a16="http://schemas.microsoft.com/office/drawing/2014/main" id="{F784AAA6-1DE0-CA42-CFBF-657BB3B8A8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a:extLst>
              <a:ext uri="{FF2B5EF4-FFF2-40B4-BE49-F238E27FC236}">
                <a16:creationId xmlns:a16="http://schemas.microsoft.com/office/drawing/2014/main" id="{2541CB9F-5146-BABE-2B7B-D2688460B1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9DF34722-4AF2-0821-F91C-9FE06C16DD52}"/>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6" name="Plassholder for bunntekst 5">
            <a:extLst>
              <a:ext uri="{FF2B5EF4-FFF2-40B4-BE49-F238E27FC236}">
                <a16:creationId xmlns:a16="http://schemas.microsoft.com/office/drawing/2014/main" id="{C09FFD8B-2148-D69E-E088-2EECE01571F1}"/>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6A598315-6EDE-B6AF-144E-A1CF61A04DA0}"/>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2517704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DFAAC05-C9C1-6651-5337-AD9122319A6D}"/>
              </a:ext>
            </a:extLst>
          </p:cNvPr>
          <p:cNvSpPr>
            <a:spLocks noGrp="1"/>
          </p:cNvSpPr>
          <p:nvPr>
            <p:ph type="title"/>
          </p:nvPr>
        </p:nvSpPr>
        <p:spPr>
          <a:xfrm>
            <a:off x="839788" y="457200"/>
            <a:ext cx="3932237" cy="1600200"/>
          </a:xfrm>
        </p:spPr>
        <p:txBody>
          <a:bodyPr anchor="b"/>
          <a:lstStyle>
            <a:lvl1pPr>
              <a:defRPr sz="3200"/>
            </a:lvl1pPr>
          </a:lstStyle>
          <a:p>
            <a:r>
              <a:rPr lang="nb-NO"/>
              <a:t>Klikk for å redigere tittelstil</a:t>
            </a:r>
          </a:p>
        </p:txBody>
      </p:sp>
      <p:sp>
        <p:nvSpPr>
          <p:cNvPr id="3" name="Plassholder for bilde 2">
            <a:extLst>
              <a:ext uri="{FF2B5EF4-FFF2-40B4-BE49-F238E27FC236}">
                <a16:creationId xmlns:a16="http://schemas.microsoft.com/office/drawing/2014/main" id="{759CBD14-E1EA-630D-32DE-3CF7B7CA8F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Plassholder for tekst 3">
            <a:extLst>
              <a:ext uri="{FF2B5EF4-FFF2-40B4-BE49-F238E27FC236}">
                <a16:creationId xmlns:a16="http://schemas.microsoft.com/office/drawing/2014/main" id="{59861154-1717-83AB-A4E4-7FABD11B77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b-NO"/>
              <a:t>Klikk for å redigere tekststiler i malen</a:t>
            </a:r>
          </a:p>
        </p:txBody>
      </p:sp>
      <p:sp>
        <p:nvSpPr>
          <p:cNvPr id="5" name="Plassholder for dato 4">
            <a:extLst>
              <a:ext uri="{FF2B5EF4-FFF2-40B4-BE49-F238E27FC236}">
                <a16:creationId xmlns:a16="http://schemas.microsoft.com/office/drawing/2014/main" id="{98B0880C-EFD6-4CCB-19AD-23548920DBEE}"/>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6" name="Plassholder for bunntekst 5">
            <a:extLst>
              <a:ext uri="{FF2B5EF4-FFF2-40B4-BE49-F238E27FC236}">
                <a16:creationId xmlns:a16="http://schemas.microsoft.com/office/drawing/2014/main" id="{2E3BEA40-0FF9-E102-8503-7BD5AECAAC15}"/>
              </a:ext>
            </a:extLst>
          </p:cNvPr>
          <p:cNvSpPr>
            <a:spLocks noGrp="1"/>
          </p:cNvSpPr>
          <p:nvPr>
            <p:ph type="ftr" sz="quarter" idx="11"/>
          </p:nvPr>
        </p:nvSpPr>
        <p:spPr/>
        <p:txBody>
          <a:bodyPr/>
          <a:lstStyle/>
          <a:p>
            <a:endParaRPr lang="nb-NO"/>
          </a:p>
        </p:txBody>
      </p:sp>
      <p:sp>
        <p:nvSpPr>
          <p:cNvPr id="7" name="Plassholder for lysbildenummer 6">
            <a:extLst>
              <a:ext uri="{FF2B5EF4-FFF2-40B4-BE49-F238E27FC236}">
                <a16:creationId xmlns:a16="http://schemas.microsoft.com/office/drawing/2014/main" id="{7F51B3DA-EF72-1788-4C1F-05327D854977}"/>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34264552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2C4063C-7B8A-C1BA-1B08-14A98202D329}"/>
              </a:ext>
            </a:extLst>
          </p:cNvPr>
          <p:cNvSpPr>
            <a:spLocks noGrp="1"/>
          </p:cNvSpPr>
          <p:nvPr>
            <p:ph type="title"/>
          </p:nvPr>
        </p:nvSpPr>
        <p:spPr/>
        <p:txBody>
          <a:bodyPr/>
          <a:lstStyle/>
          <a:p>
            <a:r>
              <a:rPr lang="nb-NO"/>
              <a:t>Klikk for å redigere tittelstil</a:t>
            </a:r>
          </a:p>
        </p:txBody>
      </p:sp>
      <p:sp>
        <p:nvSpPr>
          <p:cNvPr id="3" name="Plassholder for loddrett tekst 2">
            <a:extLst>
              <a:ext uri="{FF2B5EF4-FFF2-40B4-BE49-F238E27FC236}">
                <a16:creationId xmlns:a16="http://schemas.microsoft.com/office/drawing/2014/main" id="{7F08BFD6-5900-8F5D-27C7-2D34DDB75605}"/>
              </a:ext>
            </a:extLst>
          </p:cNvPr>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67B94B83-26A9-0F78-2B52-B4FC1FD109B3}"/>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1DDC03EF-642A-6C05-B6DF-5AC082EADD6B}"/>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A1A13C98-21D0-0B8B-9F89-83A3E7A1234E}"/>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35378594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a:extLst>
              <a:ext uri="{FF2B5EF4-FFF2-40B4-BE49-F238E27FC236}">
                <a16:creationId xmlns:a16="http://schemas.microsoft.com/office/drawing/2014/main" id="{BE86C787-45B3-52AD-0254-C8A8EFB5C5A4}"/>
              </a:ext>
            </a:extLst>
          </p:cNvPr>
          <p:cNvSpPr>
            <a:spLocks noGrp="1"/>
          </p:cNvSpPr>
          <p:nvPr>
            <p:ph type="title" orient="vert"/>
          </p:nvPr>
        </p:nvSpPr>
        <p:spPr>
          <a:xfrm>
            <a:off x="8724900" y="365125"/>
            <a:ext cx="2628900" cy="5811838"/>
          </a:xfrm>
        </p:spPr>
        <p:txBody>
          <a:bodyPr vert="eaVert"/>
          <a:lstStyle/>
          <a:p>
            <a:r>
              <a:rPr lang="nb-NO"/>
              <a:t>Klikk for å redigere tittelstil</a:t>
            </a:r>
          </a:p>
        </p:txBody>
      </p:sp>
      <p:sp>
        <p:nvSpPr>
          <p:cNvPr id="3" name="Plassholder for loddrett tekst 2">
            <a:extLst>
              <a:ext uri="{FF2B5EF4-FFF2-40B4-BE49-F238E27FC236}">
                <a16:creationId xmlns:a16="http://schemas.microsoft.com/office/drawing/2014/main" id="{20AF7B2B-39E6-626C-C7CB-279BE7A128EF}"/>
              </a:ext>
            </a:extLst>
          </p:cNvPr>
          <p:cNvSpPr>
            <a:spLocks noGrp="1"/>
          </p:cNvSpPr>
          <p:nvPr>
            <p:ph type="body" orient="vert" idx="1"/>
          </p:nvPr>
        </p:nvSpPr>
        <p:spPr>
          <a:xfrm>
            <a:off x="838200" y="365125"/>
            <a:ext cx="7734300" cy="5811838"/>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45166D37-93C7-5BCD-3C9F-7478D2E7AE7F}"/>
              </a:ext>
            </a:extLst>
          </p:cNvPr>
          <p:cNvSpPr>
            <a:spLocks noGrp="1"/>
          </p:cNvSpPr>
          <p:nvPr>
            <p:ph type="dt" sz="half" idx="10"/>
          </p:nvPr>
        </p:nvSpPr>
        <p:spPr/>
        <p:txBody>
          <a:body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68B0E861-450E-C144-656F-3F6037792848}"/>
              </a:ext>
            </a:extLst>
          </p:cNvPr>
          <p:cNvSpPr>
            <a:spLocks noGrp="1"/>
          </p:cNvSpPr>
          <p:nvPr>
            <p:ph type="ftr" sz="quarter" idx="11"/>
          </p:nvPr>
        </p:nvSpPr>
        <p:spPr/>
        <p:txBody>
          <a:bodyPr/>
          <a:lstStyle/>
          <a:p>
            <a:endParaRPr lang="nb-NO"/>
          </a:p>
        </p:txBody>
      </p:sp>
      <p:sp>
        <p:nvSpPr>
          <p:cNvPr id="6" name="Plassholder for lysbildenummer 5">
            <a:extLst>
              <a:ext uri="{FF2B5EF4-FFF2-40B4-BE49-F238E27FC236}">
                <a16:creationId xmlns:a16="http://schemas.microsoft.com/office/drawing/2014/main" id="{1D5838C9-A27C-4F4D-8565-CE1586218B46}"/>
              </a:ext>
            </a:extLst>
          </p:cNvPr>
          <p:cNvSpPr>
            <a:spLocks noGrp="1"/>
          </p:cNvSpPr>
          <p:nvPr>
            <p:ph type="sldNum" sz="quarter" idx="12"/>
          </p:nvPr>
        </p:nvSpPr>
        <p:spPr/>
        <p:txBody>
          <a:bodyPr/>
          <a:lstStyle/>
          <a:p>
            <a:fld id="{EB0D0CCB-774B-45C9-B4B3-DA0D3157C7EE}" type="slidenum">
              <a:rPr lang="nb-NO" smtClean="0"/>
              <a:t>‹#›</a:t>
            </a:fld>
            <a:endParaRPr lang="nb-NO"/>
          </a:p>
        </p:txBody>
      </p:sp>
    </p:spTree>
    <p:extLst>
      <p:ext uri="{BB962C8B-B14F-4D97-AF65-F5344CB8AC3E}">
        <p14:creationId xmlns:p14="http://schemas.microsoft.com/office/powerpoint/2010/main" val="276887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ittellysbil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9E63856-F6BC-460F-AB3F-6413EBB128C8}"/>
              </a:ext>
            </a:extLst>
          </p:cNvPr>
          <p:cNvSpPr txBox="1">
            <a:spLocks/>
          </p:cNvSpPr>
          <p:nvPr/>
        </p:nvSpPr>
        <p:spPr>
          <a:xfrm>
            <a:off x="2079723" y="1499830"/>
            <a:ext cx="4198536" cy="5358170"/>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6000">
                <a:solidFill>
                  <a:srgbClr val="005C64"/>
                </a:solidFill>
                <a:latin typeface="Segoe UI Light" panose="020B0502040204020203" pitchFamily="34" charset="0"/>
                <a:cs typeface="Segoe UI Light" panose="020B0502040204020203" pitchFamily="34" charset="0"/>
              </a:rPr>
              <a:t>20</a:t>
            </a:r>
          </a:p>
          <a:p>
            <a:r>
              <a:rPr lang="en-US" sz="116000">
                <a:solidFill>
                  <a:srgbClr val="005C64"/>
                </a:solidFill>
                <a:latin typeface="Segoe UI Light" panose="020B0502040204020203" pitchFamily="34" charset="0"/>
                <a:cs typeface="Segoe UI Light" panose="020B0502040204020203" pitchFamily="34" charset="0"/>
              </a:rPr>
              <a:t>22</a:t>
            </a:r>
            <a:br>
              <a:rPr lang="en-US" sz="1600">
                <a:solidFill>
                  <a:schemeClr val="tx1">
                    <a:lumMod val="50000"/>
                    <a:lumOff val="50000"/>
                  </a:schemeClr>
                </a:solidFill>
              </a:rPr>
            </a:br>
            <a:endParaRPr lang="en-US" sz="1600">
              <a:solidFill>
                <a:schemeClr val="tx1">
                  <a:lumMod val="50000"/>
                  <a:lumOff val="50000"/>
                </a:schemeClr>
              </a:solidFill>
            </a:endParaRPr>
          </a:p>
        </p:txBody>
      </p:sp>
      <p:pic>
        <p:nvPicPr>
          <p:cNvPr id="7" name="Bilde 6">
            <a:extLst>
              <a:ext uri="{FF2B5EF4-FFF2-40B4-BE49-F238E27FC236}">
                <a16:creationId xmlns:a16="http://schemas.microsoft.com/office/drawing/2014/main" id="{B3634F69-5C1D-4D13-A5EC-403B4F7B6DB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28222" y="5857862"/>
            <a:ext cx="1403927" cy="756805"/>
          </a:xfrm>
          <a:prstGeom prst="rect">
            <a:avLst/>
          </a:prstGeom>
        </p:spPr>
      </p:pic>
      <p:sp>
        <p:nvSpPr>
          <p:cNvPr id="6" name="Tittel 1">
            <a:extLst>
              <a:ext uri="{FF2B5EF4-FFF2-40B4-BE49-F238E27FC236}">
                <a16:creationId xmlns:a16="http://schemas.microsoft.com/office/drawing/2014/main" id="{08D1FC43-3DC1-4B8D-B2D6-83CD4C3A3757}"/>
              </a:ext>
            </a:extLst>
          </p:cNvPr>
          <p:cNvSpPr txBox="1">
            <a:spLocks/>
          </p:cNvSpPr>
          <p:nvPr userDrawn="1"/>
        </p:nvSpPr>
        <p:spPr>
          <a:xfrm>
            <a:off x="6096000" y="2960976"/>
            <a:ext cx="5578764" cy="936048"/>
          </a:xfrm>
          <a:prstGeom prst="rect">
            <a:avLst/>
          </a:prstGeom>
          <a:solidFill>
            <a:srgbClr val="005C64"/>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
        <p:nvSpPr>
          <p:cNvPr id="8" name="Plassholder for tekst 3">
            <a:extLst>
              <a:ext uri="{FF2B5EF4-FFF2-40B4-BE49-F238E27FC236}">
                <a16:creationId xmlns:a16="http://schemas.microsoft.com/office/drawing/2014/main" id="{7E8D478A-2294-4347-9876-728FE27BC58F}"/>
              </a:ext>
            </a:extLst>
          </p:cNvPr>
          <p:cNvSpPr>
            <a:spLocks noGrp="1"/>
          </p:cNvSpPr>
          <p:nvPr>
            <p:ph type="body" sz="quarter" idx="10" hasCustomPrompt="1"/>
          </p:nvPr>
        </p:nvSpPr>
        <p:spPr>
          <a:xfrm>
            <a:off x="6191976" y="3097212"/>
            <a:ext cx="5386812" cy="663575"/>
          </a:xfrm>
          <a:prstGeom prst="rect">
            <a:avLst/>
          </a:prstGeom>
        </p:spPr>
        <p:txBody>
          <a:bodyPr/>
          <a:lstStyle>
            <a:lvl1pPr marL="0" indent="0" algn="ctr">
              <a:buNone/>
              <a:defRPr sz="1800">
                <a:solidFill>
                  <a:schemeClr val="bg1"/>
                </a:solidFill>
              </a:defRPr>
            </a:lvl1pPr>
            <a:lvl2pPr algn="ctr">
              <a:defRPr/>
            </a:lvl2pPr>
            <a:lvl3pPr algn="ctr">
              <a:defRPr/>
            </a:lvl3pPr>
            <a:lvl4pPr algn="ctr">
              <a:defRPr/>
            </a:lvl4pPr>
            <a:lvl5pPr algn="ctr">
              <a:defRPr/>
            </a:lvl5pPr>
          </a:lstStyle>
          <a:p>
            <a:pPr lvl="0"/>
            <a:r>
              <a:rPr lang="nb-NO"/>
              <a:t>Klikk for tittel </a:t>
            </a:r>
          </a:p>
          <a:p>
            <a:pPr lvl="0"/>
            <a:r>
              <a:rPr lang="nb-NO"/>
              <a:t>dato</a:t>
            </a:r>
          </a:p>
        </p:txBody>
      </p:sp>
    </p:spTree>
    <p:extLst>
      <p:ext uri="{BB962C8B-B14F-4D97-AF65-F5344CB8AC3E}">
        <p14:creationId xmlns:p14="http://schemas.microsoft.com/office/powerpoint/2010/main" val="15661862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ittellysbild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9E63856-F6BC-460F-AB3F-6413EBB128C8}"/>
              </a:ext>
            </a:extLst>
          </p:cNvPr>
          <p:cNvSpPr txBox="1">
            <a:spLocks/>
          </p:cNvSpPr>
          <p:nvPr/>
        </p:nvSpPr>
        <p:spPr>
          <a:xfrm>
            <a:off x="2079723" y="1499830"/>
            <a:ext cx="4198536" cy="5358170"/>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16000">
                <a:solidFill>
                  <a:srgbClr val="005C64"/>
                </a:solidFill>
                <a:latin typeface="Segoe UI Light" panose="020B0502040204020203" pitchFamily="34" charset="0"/>
                <a:cs typeface="Segoe UI Light" panose="020B0502040204020203" pitchFamily="34" charset="0"/>
              </a:rPr>
              <a:t>20</a:t>
            </a:r>
          </a:p>
          <a:p>
            <a:r>
              <a:rPr lang="en-US" sz="116000">
                <a:solidFill>
                  <a:srgbClr val="005C64"/>
                </a:solidFill>
                <a:latin typeface="Segoe UI Light" panose="020B0502040204020203" pitchFamily="34" charset="0"/>
                <a:cs typeface="Segoe UI Light" panose="020B0502040204020203" pitchFamily="34" charset="0"/>
              </a:rPr>
              <a:t>22</a:t>
            </a:r>
            <a:br>
              <a:rPr lang="en-US" sz="1600">
                <a:solidFill>
                  <a:schemeClr val="tx1">
                    <a:lumMod val="50000"/>
                    <a:lumOff val="50000"/>
                  </a:schemeClr>
                </a:solidFill>
              </a:rPr>
            </a:br>
            <a:endParaRPr lang="en-US" sz="1600">
              <a:solidFill>
                <a:schemeClr val="tx1">
                  <a:lumMod val="50000"/>
                  <a:lumOff val="50000"/>
                </a:schemeClr>
              </a:solidFill>
            </a:endParaRPr>
          </a:p>
        </p:txBody>
      </p:sp>
      <p:pic>
        <p:nvPicPr>
          <p:cNvPr id="7" name="Bilde 6">
            <a:extLst>
              <a:ext uri="{FF2B5EF4-FFF2-40B4-BE49-F238E27FC236}">
                <a16:creationId xmlns:a16="http://schemas.microsoft.com/office/drawing/2014/main" id="{B3634F69-5C1D-4D13-A5EC-403B4F7B6DB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728222" y="5857862"/>
            <a:ext cx="1403927" cy="756805"/>
          </a:xfrm>
          <a:prstGeom prst="rect">
            <a:avLst/>
          </a:prstGeom>
        </p:spPr>
      </p:pic>
      <p:sp>
        <p:nvSpPr>
          <p:cNvPr id="9" name="Ellipse 8">
            <a:extLst>
              <a:ext uri="{FF2B5EF4-FFF2-40B4-BE49-F238E27FC236}">
                <a16:creationId xmlns:a16="http://schemas.microsoft.com/office/drawing/2014/main" id="{6B42790A-F02E-4232-AC66-591599C5F975}"/>
              </a:ext>
            </a:extLst>
          </p:cNvPr>
          <p:cNvSpPr/>
          <p:nvPr userDrawn="1"/>
        </p:nvSpPr>
        <p:spPr>
          <a:xfrm>
            <a:off x="5806912" y="1499830"/>
            <a:ext cx="4025245" cy="39404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Plassholder for tekst 3">
            <a:extLst>
              <a:ext uri="{FF2B5EF4-FFF2-40B4-BE49-F238E27FC236}">
                <a16:creationId xmlns:a16="http://schemas.microsoft.com/office/drawing/2014/main" id="{5AE11458-E67D-4E21-AC49-C31A233B8166}"/>
              </a:ext>
            </a:extLst>
          </p:cNvPr>
          <p:cNvSpPr>
            <a:spLocks noGrp="1"/>
          </p:cNvSpPr>
          <p:nvPr>
            <p:ph type="body" sz="quarter" idx="10" hasCustomPrompt="1"/>
          </p:nvPr>
        </p:nvSpPr>
        <p:spPr>
          <a:xfrm>
            <a:off x="5877371" y="2679246"/>
            <a:ext cx="3884325" cy="1581572"/>
          </a:xfrm>
          <a:prstGeom prst="rect">
            <a:avLst/>
          </a:prstGeom>
        </p:spPr>
        <p:txBody>
          <a:bodyPr/>
          <a:lstStyle>
            <a:lvl1pPr marL="0" indent="0" algn="ctr">
              <a:buNone/>
              <a:defRPr sz="3200">
                <a:solidFill>
                  <a:schemeClr val="bg1"/>
                </a:solidFill>
              </a:defRPr>
            </a:lvl1pPr>
            <a:lvl2pPr algn="ctr">
              <a:defRPr/>
            </a:lvl2pPr>
            <a:lvl3pPr algn="ctr">
              <a:defRPr/>
            </a:lvl3pPr>
            <a:lvl4pPr algn="ctr">
              <a:defRPr/>
            </a:lvl4pPr>
            <a:lvl5pPr algn="ctr">
              <a:defRPr/>
            </a:lvl5pPr>
          </a:lstStyle>
          <a:p>
            <a:pPr lvl="0"/>
            <a:r>
              <a:rPr lang="nb-NO"/>
              <a:t>Klikk for tittel </a:t>
            </a:r>
          </a:p>
          <a:p>
            <a:pPr lvl="0"/>
            <a:r>
              <a:rPr lang="nb-NO"/>
              <a:t>dato</a:t>
            </a:r>
          </a:p>
        </p:txBody>
      </p:sp>
    </p:spTree>
    <p:extLst>
      <p:ext uri="{BB962C8B-B14F-4D97-AF65-F5344CB8AC3E}">
        <p14:creationId xmlns:p14="http://schemas.microsoft.com/office/powerpoint/2010/main" val="4241495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7AD6D9D-23D5-4E6F-845A-61494B20BFD9}"/>
              </a:ext>
            </a:extLst>
          </p:cNvPr>
          <p:cNvSpPr>
            <a:spLocks noGrp="1"/>
          </p:cNvSpPr>
          <p:nvPr>
            <p:ph type="ctrTitle"/>
          </p:nvPr>
        </p:nvSpPr>
        <p:spPr>
          <a:xfrm>
            <a:off x="1524000" y="1122363"/>
            <a:ext cx="9144000" cy="2387600"/>
          </a:xfrm>
          <a:prstGeom prst="rect">
            <a:avLst/>
          </a:prstGeom>
        </p:spPr>
        <p:txBody>
          <a:bodyPr anchor="b"/>
          <a:lstStyle>
            <a:lvl1pPr algn="l">
              <a:defRPr sz="6000"/>
            </a:lvl1pPr>
          </a:lstStyle>
          <a:p>
            <a:r>
              <a:rPr lang="nb-NO"/>
              <a:t>Klikk for å redigere tittelstil</a:t>
            </a:r>
          </a:p>
        </p:txBody>
      </p:sp>
      <p:sp>
        <p:nvSpPr>
          <p:cNvPr id="3" name="Undertittel 2">
            <a:extLst>
              <a:ext uri="{FF2B5EF4-FFF2-40B4-BE49-F238E27FC236}">
                <a16:creationId xmlns:a16="http://schemas.microsoft.com/office/drawing/2014/main" id="{126FE228-0AFA-4AE2-A6BE-CBA7648EAA71}"/>
              </a:ext>
            </a:extLst>
          </p:cNvPr>
          <p:cNvSpPr>
            <a:spLocks noGrp="1"/>
          </p:cNvSpPr>
          <p:nvPr>
            <p:ph type="subTitle" idx="1"/>
          </p:nvPr>
        </p:nvSpPr>
        <p:spPr>
          <a:xfrm>
            <a:off x="1524000" y="3602038"/>
            <a:ext cx="9144000"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b-NO"/>
              <a:t>Klikk for å redigere undertittelstil i malen</a:t>
            </a:r>
          </a:p>
        </p:txBody>
      </p:sp>
      <p:pic>
        <p:nvPicPr>
          <p:cNvPr id="5" name="Bilde 4">
            <a:extLst>
              <a:ext uri="{FF2B5EF4-FFF2-40B4-BE49-F238E27FC236}">
                <a16:creationId xmlns:a16="http://schemas.microsoft.com/office/drawing/2014/main" id="{551CC71E-5445-4CD5-B1F0-BCF2D26FE3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3951" y="5837606"/>
            <a:ext cx="2143424" cy="1152686"/>
          </a:xfrm>
          <a:prstGeom prst="rect">
            <a:avLst/>
          </a:prstGeom>
        </p:spPr>
      </p:pic>
      <p:sp>
        <p:nvSpPr>
          <p:cNvPr id="15" name="Tittel 1">
            <a:extLst>
              <a:ext uri="{FF2B5EF4-FFF2-40B4-BE49-F238E27FC236}">
                <a16:creationId xmlns:a16="http://schemas.microsoft.com/office/drawing/2014/main" id="{449D1290-EC46-4029-B058-080B8B121A5B}"/>
              </a:ext>
            </a:extLst>
          </p:cNvPr>
          <p:cNvSpPr txBox="1">
            <a:spLocks/>
          </p:cNvSpPr>
          <p:nvPr userDrawn="1"/>
        </p:nvSpPr>
        <p:spPr>
          <a:xfrm>
            <a:off x="0" y="6169160"/>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pic>
        <p:nvPicPr>
          <p:cNvPr id="7" name="Bilde 6">
            <a:extLst>
              <a:ext uri="{FF2B5EF4-FFF2-40B4-BE49-F238E27FC236}">
                <a16:creationId xmlns:a16="http://schemas.microsoft.com/office/drawing/2014/main" id="{16A0EA3E-7009-4D38-81EC-D555316348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03699" y="5946117"/>
            <a:ext cx="1403927" cy="756805"/>
          </a:xfrm>
          <a:prstGeom prst="rect">
            <a:avLst/>
          </a:prstGeom>
        </p:spPr>
      </p:pic>
    </p:spTree>
    <p:extLst>
      <p:ext uri="{BB962C8B-B14F-4D97-AF65-F5344CB8AC3E}">
        <p14:creationId xmlns:p14="http://schemas.microsoft.com/office/powerpoint/2010/main" val="11186644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Egendefinert oppsett">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5685098-013E-4AE7-BD2E-1E1F77EAB287}"/>
              </a:ext>
            </a:extLst>
          </p:cNvPr>
          <p:cNvSpPr>
            <a:spLocks noGrp="1"/>
          </p:cNvSpPr>
          <p:nvPr>
            <p:ph type="title"/>
          </p:nvPr>
        </p:nvSpPr>
        <p:spPr>
          <a:xfrm>
            <a:off x="838200" y="1100399"/>
            <a:ext cx="10515600" cy="1325563"/>
          </a:xfrm>
          <a:prstGeom prst="rect">
            <a:avLst/>
          </a:prstGeom>
        </p:spPr>
        <p:txBody>
          <a:bodyPr/>
          <a:lstStyle>
            <a:lvl1pPr>
              <a:defRPr sz="3600"/>
            </a:lvl1pPr>
          </a:lstStyle>
          <a:p>
            <a:r>
              <a:rPr lang="nb-NO"/>
              <a:t>Klikk for å redigere tittelstil</a:t>
            </a:r>
          </a:p>
        </p:txBody>
      </p:sp>
      <p:sp>
        <p:nvSpPr>
          <p:cNvPr id="3" name="Tittel 1">
            <a:extLst>
              <a:ext uri="{FF2B5EF4-FFF2-40B4-BE49-F238E27FC236}">
                <a16:creationId xmlns:a16="http://schemas.microsoft.com/office/drawing/2014/main" id="{5D8F6C40-8399-433F-B5B2-824DBCBD1459}"/>
              </a:ext>
            </a:extLst>
          </p:cNvPr>
          <p:cNvSpPr>
            <a:spLocks noGrp="1"/>
          </p:cNvSpPr>
          <p:nvPr userDrawn="1"/>
        </p:nvSpPr>
        <p:spPr>
          <a:xfrm>
            <a:off x="0" y="0"/>
            <a:ext cx="12192000" cy="956734"/>
          </a:xfrm>
          <a:prstGeom prst="rect">
            <a:avLst/>
          </a:prstGeom>
          <a:solidFill>
            <a:srgbClr val="005C64"/>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pic>
        <p:nvPicPr>
          <p:cNvPr id="4" name="Plassholder for innhold 6">
            <a:extLst>
              <a:ext uri="{FF2B5EF4-FFF2-40B4-BE49-F238E27FC236}">
                <a16:creationId xmlns:a16="http://schemas.microsoft.com/office/drawing/2014/main" id="{299710F8-5961-46F7-8B28-234EC803E5FE}"/>
              </a:ext>
            </a:extLst>
          </p:cNvPr>
          <p:cNvPicPr>
            <a:picLocks noGrp="1" noChangeAspect="1"/>
          </p:cNvPicPr>
          <p:nvPr userDrawn="1"/>
        </p:nvPicPr>
        <p:blipFill>
          <a:blip r:embed="rId2">
            <a:extLst>
              <a:ext uri="{28A0092B-C50C-407E-A947-70E740481C1C}">
                <a14:useLocalDpi xmlns:a14="http://schemas.microsoft.com/office/drawing/2010/main" val="0"/>
              </a:ext>
            </a:extLst>
          </a:blip>
          <a:stretch>
            <a:fillRect/>
          </a:stretch>
        </p:blipFill>
        <p:spPr>
          <a:xfrm>
            <a:off x="10588335" y="166679"/>
            <a:ext cx="1403927" cy="755001"/>
          </a:xfrm>
          <a:prstGeom prst="rect">
            <a:avLst/>
          </a:prstGeom>
        </p:spPr>
      </p:pic>
    </p:spTree>
    <p:extLst>
      <p:ext uri="{BB962C8B-B14F-4D97-AF65-F5344CB8AC3E}">
        <p14:creationId xmlns:p14="http://schemas.microsoft.com/office/powerpoint/2010/main" val="3974195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B3F51C25-30C7-4F7E-A658-2208FD2DB143}"/>
              </a:ext>
            </a:extLst>
          </p:cNvPr>
          <p:cNvSpPr>
            <a:spLocks noGrp="1"/>
          </p:cNvSpPr>
          <p:nvPr>
            <p:ph type="title"/>
          </p:nvPr>
        </p:nvSpPr>
        <p:spPr>
          <a:xfrm>
            <a:off x="838200" y="519034"/>
            <a:ext cx="10515600" cy="685077"/>
          </a:xfrm>
          <a:prstGeom prst="rect">
            <a:avLst/>
          </a:prstGeom>
        </p:spPr>
        <p:txBody>
          <a:bodyPr/>
          <a:lstStyle>
            <a:lvl1pPr>
              <a:defRPr sz="3600"/>
            </a:lvl1pPr>
          </a:lstStyle>
          <a:p>
            <a:r>
              <a:rPr lang="nb-NO"/>
              <a:t>Klikk for å redigere tittelstil</a:t>
            </a:r>
          </a:p>
        </p:txBody>
      </p:sp>
      <p:sp>
        <p:nvSpPr>
          <p:cNvPr id="3" name="Plassholder for innhold 2">
            <a:extLst>
              <a:ext uri="{FF2B5EF4-FFF2-40B4-BE49-F238E27FC236}">
                <a16:creationId xmlns:a16="http://schemas.microsoft.com/office/drawing/2014/main" id="{08FFAAA4-5E38-4710-97D9-78B807F57FE7}"/>
              </a:ext>
            </a:extLst>
          </p:cNvPr>
          <p:cNvSpPr>
            <a:spLocks noGrp="1"/>
          </p:cNvSpPr>
          <p:nvPr>
            <p:ph idx="1"/>
          </p:nvPr>
        </p:nvSpPr>
        <p:spPr>
          <a:xfrm>
            <a:off x="838200" y="1572128"/>
            <a:ext cx="10515600" cy="4351338"/>
          </a:xfrm>
          <a:prstGeom prst="rect">
            <a:avLst/>
          </a:prstGeom>
        </p:spPr>
        <p:txBody>
          <a:bodyPr/>
          <a:lstStyle>
            <a:lvl1pPr>
              <a:defRPr sz="2400"/>
            </a:lvl1pPr>
            <a:lvl2pPr>
              <a:defRPr sz="2000"/>
            </a:lvl2pPr>
            <a:lvl3pPr>
              <a:defRPr sz="1800"/>
            </a:lvl3pPr>
            <a:lvl4pPr>
              <a:defRPr sz="1600"/>
            </a:lvl4pPr>
            <a:lvl5pPr>
              <a:defRPr sz="160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Tittel 1">
            <a:extLst>
              <a:ext uri="{FF2B5EF4-FFF2-40B4-BE49-F238E27FC236}">
                <a16:creationId xmlns:a16="http://schemas.microsoft.com/office/drawing/2014/main" id="{61112AF2-89BA-49AF-BD51-C6E2C5C77DC0}"/>
              </a:ext>
            </a:extLst>
          </p:cNvPr>
          <p:cNvSpPr txBox="1">
            <a:spLocks/>
          </p:cNvSpPr>
          <p:nvPr userDrawn="1"/>
        </p:nvSpPr>
        <p:spPr>
          <a:xfrm>
            <a:off x="11079332" y="6183607"/>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1841610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ammenlignin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F11A891-7FF4-4956-A3C1-116328F5F65E}"/>
              </a:ext>
            </a:extLst>
          </p:cNvPr>
          <p:cNvSpPr>
            <a:spLocks noGrp="1"/>
          </p:cNvSpPr>
          <p:nvPr>
            <p:ph type="title"/>
          </p:nvPr>
        </p:nvSpPr>
        <p:spPr>
          <a:xfrm>
            <a:off x="838200" y="451838"/>
            <a:ext cx="10515600" cy="584511"/>
          </a:xfrm>
          <a:prstGeom prst="rect">
            <a:avLst/>
          </a:prstGeom>
        </p:spPr>
        <p:txBody>
          <a:bodyPr/>
          <a:lstStyle>
            <a:lvl1pPr>
              <a:defRPr sz="3600"/>
            </a:lvl1pPr>
          </a:lstStyle>
          <a:p>
            <a:r>
              <a:rPr lang="nb-NO"/>
              <a:t>Klikk for å redigere tittelstil</a:t>
            </a:r>
          </a:p>
        </p:txBody>
      </p:sp>
      <p:sp>
        <p:nvSpPr>
          <p:cNvPr id="4" name="Plassholder for innhold 3">
            <a:extLst>
              <a:ext uri="{FF2B5EF4-FFF2-40B4-BE49-F238E27FC236}">
                <a16:creationId xmlns:a16="http://schemas.microsoft.com/office/drawing/2014/main" id="{EFEA2E5C-0AE7-41A0-B972-3A97DE993FFD}"/>
              </a:ext>
            </a:extLst>
          </p:cNvPr>
          <p:cNvSpPr>
            <a:spLocks noGrp="1"/>
          </p:cNvSpPr>
          <p:nvPr>
            <p:ph sz="half" idx="2"/>
          </p:nvPr>
        </p:nvSpPr>
        <p:spPr>
          <a:xfrm>
            <a:off x="763588" y="1478892"/>
            <a:ext cx="5157787" cy="4053047"/>
          </a:xfrm>
          <a:prstGeom prst="rect">
            <a:avLst/>
          </a:prstGeom>
        </p:spPr>
        <p:txBody>
          <a:bodyPr/>
          <a:lstStyle>
            <a:lvl1pPr>
              <a:defRPr sz="2400"/>
            </a:lvl1pPr>
            <a:lvl2pPr>
              <a:defRPr sz="2000"/>
            </a:lvl2pPr>
            <a:lvl3pPr>
              <a:defRPr sz="1800"/>
            </a:lvl3pPr>
            <a:lvl4pPr>
              <a:defRPr sz="1600"/>
            </a:lvl4pPr>
            <a:lvl5pPr>
              <a:defRPr sz="160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innhold 5">
            <a:extLst>
              <a:ext uri="{FF2B5EF4-FFF2-40B4-BE49-F238E27FC236}">
                <a16:creationId xmlns:a16="http://schemas.microsoft.com/office/drawing/2014/main" id="{633287BE-FBB5-43A5-8C2A-E6533BE5174B}"/>
              </a:ext>
            </a:extLst>
          </p:cNvPr>
          <p:cNvSpPr>
            <a:spLocks noGrp="1"/>
          </p:cNvSpPr>
          <p:nvPr>
            <p:ph sz="quarter" idx="4"/>
          </p:nvPr>
        </p:nvSpPr>
        <p:spPr>
          <a:xfrm>
            <a:off x="6096000" y="1478892"/>
            <a:ext cx="5183188" cy="4053047"/>
          </a:xfrm>
          <a:prstGeom prst="rect">
            <a:avLst/>
          </a:prstGeom>
        </p:spPr>
        <p:txBody>
          <a:bodyPr/>
          <a:lstStyle>
            <a:lvl1pPr>
              <a:defRPr sz="2400"/>
            </a:lvl1pPr>
            <a:lvl2pPr>
              <a:defRPr sz="2000"/>
            </a:lvl2pPr>
            <a:lvl3pPr>
              <a:defRPr sz="1800"/>
            </a:lvl3pPr>
            <a:lvl4pPr>
              <a:defRPr sz="1600"/>
            </a:lvl4pPr>
            <a:lvl5pPr>
              <a:defRPr sz="1600"/>
            </a:lvl5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4" name="Tittel 1">
            <a:extLst>
              <a:ext uri="{FF2B5EF4-FFF2-40B4-BE49-F238E27FC236}">
                <a16:creationId xmlns:a16="http://schemas.microsoft.com/office/drawing/2014/main" id="{CA1275C3-9051-4AE4-89A6-82D6B2B410EB}"/>
              </a:ext>
            </a:extLst>
          </p:cNvPr>
          <p:cNvSpPr txBox="1">
            <a:spLocks/>
          </p:cNvSpPr>
          <p:nvPr userDrawn="1"/>
        </p:nvSpPr>
        <p:spPr>
          <a:xfrm>
            <a:off x="11079332" y="6276513"/>
            <a:ext cx="1112668" cy="310718"/>
          </a:xfrm>
          <a:prstGeom prst="rect">
            <a:avLst/>
          </a:prstGeom>
          <a:solidFill>
            <a:srgbClr val="005C64"/>
          </a:solidFill>
        </p:spPr>
        <p:txBody>
          <a:bodyPr vert="horz" lIns="91440" tIns="45720" rIns="91440" bIns="45720" rtlCol="0" anchor="ctr">
            <a:normAutofit fontScale="4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b-NO">
                <a:solidFill>
                  <a:schemeClr val="bg1"/>
                </a:solidFill>
              </a:rPr>
              <a:t>        </a:t>
            </a:r>
          </a:p>
        </p:txBody>
      </p:sp>
    </p:spTree>
    <p:extLst>
      <p:ext uri="{BB962C8B-B14F-4D97-AF65-F5344CB8AC3E}">
        <p14:creationId xmlns:p14="http://schemas.microsoft.com/office/powerpoint/2010/main" val="2438448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are tittel">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E0264ACB-07E8-40D9-A9B1-BFDD4BEDAACE}"/>
              </a:ext>
            </a:extLst>
          </p:cNvPr>
          <p:cNvSpPr>
            <a:spLocks noGrp="1"/>
          </p:cNvSpPr>
          <p:nvPr>
            <p:ph type="title"/>
          </p:nvPr>
        </p:nvSpPr>
        <p:spPr>
          <a:xfrm>
            <a:off x="838200" y="2699391"/>
            <a:ext cx="10515600" cy="1325563"/>
          </a:xfrm>
          <a:prstGeom prst="rect">
            <a:avLst/>
          </a:prstGeom>
        </p:spPr>
        <p:txBody>
          <a:bodyPr/>
          <a:lstStyle>
            <a:lvl1pPr algn="ctr">
              <a:defRPr sz="5400">
                <a:solidFill>
                  <a:schemeClr val="tx1"/>
                </a:solidFill>
              </a:defRPr>
            </a:lvl1pPr>
          </a:lstStyle>
          <a:p>
            <a:r>
              <a:rPr lang="nb-NO"/>
              <a:t>Klikk for å redigere tittelstil</a:t>
            </a:r>
          </a:p>
        </p:txBody>
      </p:sp>
    </p:spTree>
    <p:extLst>
      <p:ext uri="{BB962C8B-B14F-4D97-AF65-F5344CB8AC3E}">
        <p14:creationId xmlns:p14="http://schemas.microsoft.com/office/powerpoint/2010/main" val="114430734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EDE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19848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a:extLst>
              <a:ext uri="{FF2B5EF4-FFF2-40B4-BE49-F238E27FC236}">
                <a16:creationId xmlns:a16="http://schemas.microsoft.com/office/drawing/2014/main" id="{192D0203-3F25-7C4E-CFF5-D710214461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b-NO"/>
              <a:t>Klikk for å redigere tittelstil</a:t>
            </a:r>
          </a:p>
        </p:txBody>
      </p:sp>
      <p:sp>
        <p:nvSpPr>
          <p:cNvPr id="3" name="Plassholder for tekst 2">
            <a:extLst>
              <a:ext uri="{FF2B5EF4-FFF2-40B4-BE49-F238E27FC236}">
                <a16:creationId xmlns:a16="http://schemas.microsoft.com/office/drawing/2014/main" id="{C0822C7D-48CF-B9F9-6215-CA414BEE80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dato 3">
            <a:extLst>
              <a:ext uri="{FF2B5EF4-FFF2-40B4-BE49-F238E27FC236}">
                <a16:creationId xmlns:a16="http://schemas.microsoft.com/office/drawing/2014/main" id="{57760184-561B-FC05-FE68-795239CC2F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DC00A2-FB36-4D76-ADEA-304D310B5AB0}" type="datetimeFigureOut">
              <a:rPr lang="nb-NO" smtClean="0"/>
              <a:t>25.09.2023</a:t>
            </a:fld>
            <a:endParaRPr lang="nb-NO"/>
          </a:p>
        </p:txBody>
      </p:sp>
      <p:sp>
        <p:nvSpPr>
          <p:cNvPr id="5" name="Plassholder for bunntekst 4">
            <a:extLst>
              <a:ext uri="{FF2B5EF4-FFF2-40B4-BE49-F238E27FC236}">
                <a16:creationId xmlns:a16="http://schemas.microsoft.com/office/drawing/2014/main" id="{822D1160-876B-F4EF-1A7F-F743397902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b-NO"/>
          </a:p>
        </p:txBody>
      </p:sp>
      <p:sp>
        <p:nvSpPr>
          <p:cNvPr id="6" name="Plassholder for lysbildenummer 5">
            <a:extLst>
              <a:ext uri="{FF2B5EF4-FFF2-40B4-BE49-F238E27FC236}">
                <a16:creationId xmlns:a16="http://schemas.microsoft.com/office/drawing/2014/main" id="{E0847D75-95A0-8913-D1CD-B349A62911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D0CCB-774B-45C9-B4B3-DA0D3157C7EE}" type="slidenum">
              <a:rPr lang="nb-NO" smtClean="0"/>
              <a:t>‹#›</a:t>
            </a:fld>
            <a:endParaRPr lang="nb-NO"/>
          </a:p>
        </p:txBody>
      </p:sp>
      <p:sp>
        <p:nvSpPr>
          <p:cNvPr id="7" name="Ramme 6">
            <a:extLst>
              <a:ext uri="{FF2B5EF4-FFF2-40B4-BE49-F238E27FC236}">
                <a16:creationId xmlns:a16="http://schemas.microsoft.com/office/drawing/2014/main" id="{0E970D57-9D21-F56F-A92D-6BBEA4FA3176}"/>
              </a:ext>
            </a:extLst>
          </p:cNvPr>
          <p:cNvSpPr/>
          <p:nvPr userDrawn="1"/>
        </p:nvSpPr>
        <p:spPr>
          <a:xfrm>
            <a:off x="102742" y="136525"/>
            <a:ext cx="11989941" cy="6584950"/>
          </a:xfrm>
          <a:prstGeom prst="frame">
            <a:avLst>
              <a:gd name="adj1" fmla="val 1578"/>
            </a:avLst>
          </a:prstGeom>
          <a:solidFill>
            <a:srgbClr val="005C64"/>
          </a:solidFill>
          <a:ln>
            <a:solidFill>
              <a:srgbClr val="005C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solidFill>
                <a:schemeClr val="tx1"/>
              </a:solidFill>
            </a:endParaRPr>
          </a:p>
        </p:txBody>
      </p:sp>
    </p:spTree>
    <p:extLst>
      <p:ext uri="{BB962C8B-B14F-4D97-AF65-F5344CB8AC3E}">
        <p14:creationId xmlns:p14="http://schemas.microsoft.com/office/powerpoint/2010/main" val="82050040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Sylinder 6">
            <a:extLst>
              <a:ext uri="{FF2B5EF4-FFF2-40B4-BE49-F238E27FC236}">
                <a16:creationId xmlns:a16="http://schemas.microsoft.com/office/drawing/2014/main" id="{D698C009-7B92-5048-E719-9A37D70D0C26}"/>
              </a:ext>
            </a:extLst>
          </p:cNvPr>
          <p:cNvSpPr txBox="1"/>
          <p:nvPr/>
        </p:nvSpPr>
        <p:spPr>
          <a:xfrm>
            <a:off x="1913942" y="625368"/>
            <a:ext cx="3096733" cy="123110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7400" b="0" i="0" u="none" strike="noStrike" kern="1200" cap="none" spc="0" normalizeH="0" baseline="0" noProof="0">
                <a:ln>
                  <a:noFill/>
                </a:ln>
                <a:solidFill>
                  <a:srgbClr val="005C64"/>
                </a:solidFill>
                <a:effectLst/>
                <a:uLnTx/>
                <a:uFillTx/>
                <a:latin typeface="Cambria" panose="02040503050406030204" pitchFamily="18" charset="0"/>
                <a:ea typeface="Cambria" panose="02040503050406030204" pitchFamily="18" charset="0"/>
                <a:cs typeface="+mn-cs"/>
              </a:rPr>
              <a:t>TVO</a:t>
            </a:r>
          </a:p>
        </p:txBody>
      </p:sp>
      <p:sp>
        <p:nvSpPr>
          <p:cNvPr id="9" name="TekstSylinder 8">
            <a:extLst>
              <a:ext uri="{FF2B5EF4-FFF2-40B4-BE49-F238E27FC236}">
                <a16:creationId xmlns:a16="http://schemas.microsoft.com/office/drawing/2014/main" id="{BE4C1755-DC50-DAE9-B181-6F10EC6C10E9}"/>
              </a:ext>
            </a:extLst>
          </p:cNvPr>
          <p:cNvSpPr txBox="1"/>
          <p:nvPr/>
        </p:nvSpPr>
        <p:spPr>
          <a:xfrm>
            <a:off x="1768945" y="4055126"/>
            <a:ext cx="3386723"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b-NO" sz="4000" b="0" i="0" u="none" strike="noStrike" kern="1200" cap="none" spc="0" normalizeH="0" baseline="0" noProof="0">
                <a:ln>
                  <a:noFill/>
                </a:ln>
                <a:solidFill>
                  <a:srgbClr val="005C64"/>
                </a:solidFill>
                <a:effectLst/>
                <a:uLnTx/>
                <a:uFillTx/>
                <a:latin typeface="Cambria" panose="02040503050406030204" pitchFamily="18" charset="0"/>
                <a:ea typeface="Cambria" panose="02040503050406030204" pitchFamily="18" charset="0"/>
                <a:cs typeface="+mn-cs"/>
              </a:rPr>
              <a:t>TV2-KS og privat område</a:t>
            </a:r>
          </a:p>
        </p:txBody>
      </p:sp>
      <p:sp>
        <p:nvSpPr>
          <p:cNvPr id="2" name="Ramme 1">
            <a:extLst>
              <a:ext uri="{FF2B5EF4-FFF2-40B4-BE49-F238E27FC236}">
                <a16:creationId xmlns:a16="http://schemas.microsoft.com/office/drawing/2014/main" id="{50634C92-1984-371A-A09C-AE914D240251}"/>
              </a:ext>
            </a:extLst>
          </p:cNvPr>
          <p:cNvSpPr/>
          <p:nvPr/>
        </p:nvSpPr>
        <p:spPr>
          <a:xfrm>
            <a:off x="134386" y="87421"/>
            <a:ext cx="11983915" cy="6673363"/>
          </a:xfrm>
          <a:prstGeom prst="frame">
            <a:avLst>
              <a:gd name="adj1" fmla="val 9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srgbClr val="000000"/>
              </a:solidFill>
              <a:effectLst/>
              <a:uLnTx/>
              <a:uFillTx/>
              <a:latin typeface="Segoe UI Semilight"/>
              <a:ea typeface="+mn-ea"/>
              <a:cs typeface="+mn-cs"/>
            </a:endParaRPr>
          </a:p>
        </p:txBody>
      </p:sp>
      <p:sp>
        <p:nvSpPr>
          <p:cNvPr id="6" name="Title 1">
            <a:extLst>
              <a:ext uri="{FF2B5EF4-FFF2-40B4-BE49-F238E27FC236}">
                <a16:creationId xmlns:a16="http://schemas.microsoft.com/office/drawing/2014/main" id="{164611D2-DDCD-147B-7D74-E4EDEA12E0C7}"/>
              </a:ext>
            </a:extLst>
          </p:cNvPr>
          <p:cNvSpPr>
            <a:spLocks noGrp="1"/>
          </p:cNvSpPr>
          <p:nvPr>
            <p:ph type="title"/>
          </p:nvPr>
        </p:nvSpPr>
        <p:spPr>
          <a:xfrm>
            <a:off x="1198241" y="2385128"/>
            <a:ext cx="4528133" cy="1231106"/>
          </a:xfrm>
        </p:spPr>
        <p:txBody>
          <a:bodyPr lIns="91440" tIns="45720" rIns="91440" bIns="45720" anchor="t"/>
          <a:lstStyle/>
          <a:p>
            <a:pPr algn="ctr"/>
            <a:r>
              <a:rPr lang="nb-NO" sz="5400">
                <a:solidFill>
                  <a:srgbClr val="005C64"/>
                </a:solidFill>
                <a:latin typeface="Cambria"/>
                <a:ea typeface="Cambria"/>
              </a:rPr>
              <a:t>Case-midtside</a:t>
            </a:r>
            <a:r>
              <a:rPr lang="nb-NO" sz="4400">
                <a:solidFill>
                  <a:srgbClr val="005C64"/>
                </a:solidFill>
                <a:latin typeface="Cambria"/>
                <a:ea typeface="Cambria"/>
              </a:rPr>
              <a:t>  </a:t>
            </a:r>
            <a:endParaRPr lang="nb-NO" sz="3400">
              <a:solidFill>
                <a:srgbClr val="005C64"/>
              </a:solidFill>
              <a:latin typeface="Cambria" panose="02040503050406030204" pitchFamily="18" charset="0"/>
              <a:ea typeface="Cambria" panose="02040503050406030204" pitchFamily="18" charset="0"/>
            </a:endParaRPr>
          </a:p>
        </p:txBody>
      </p:sp>
      <p:pic>
        <p:nvPicPr>
          <p:cNvPr id="4" name="Bilde 3" descr="Et bilde som inneholder person, klær, Menneskeansikt, skulder&#10;&#10;Automatisk generert beskrivelse">
            <a:extLst>
              <a:ext uri="{FF2B5EF4-FFF2-40B4-BE49-F238E27FC236}">
                <a16:creationId xmlns:a16="http://schemas.microsoft.com/office/drawing/2014/main" id="{A9ECDECB-25A6-E1DB-236D-F40C4818DC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3181" y="216412"/>
            <a:ext cx="4818882" cy="64251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53537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2</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477926"/>
            <a:ext cx="10515600" cy="4699037"/>
          </a:xfrm>
        </p:spPr>
        <p:txBody>
          <a:bodyPr/>
          <a:lstStyle/>
          <a:p>
            <a:r>
              <a:rPr lang="nb-NO">
                <a:latin typeface="Cambria" panose="02040503050406030204" pitchFamily="18" charset="0"/>
                <a:ea typeface="Cambria" panose="02040503050406030204" pitchFamily="18" charset="0"/>
              </a:rPr>
              <a:t>Leder svarer positivt på henvendelsen og dato for medbestemmelsesmøte blir satt. Tillitsvalgte lurer på om det bør avholdes klubbmøte før medbestemmelsesmøte?</a:t>
            </a:r>
          </a:p>
          <a:p>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A</a:t>
            </a:r>
            <a:r>
              <a:rPr lang="nb-NO">
                <a:latin typeface="Cambria" panose="02040503050406030204" pitchFamily="18" charset="0"/>
                <a:ea typeface="Cambria" panose="02040503050406030204" pitchFamily="18" charset="0"/>
              </a:rPr>
              <a:t>: Skal den tillitsvalgte invitere til klubbmøte om denne saken? </a:t>
            </a:r>
          </a:p>
          <a:p>
            <a:pPr marL="0" indent="0">
              <a:buNone/>
            </a:pPr>
            <a:endParaRPr lang="nb-NO" b="1">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B</a:t>
            </a:r>
            <a:r>
              <a:rPr lang="nb-NO">
                <a:latin typeface="Cambria" panose="02040503050406030204" pitchFamily="18" charset="0"/>
                <a:ea typeface="Cambria" panose="02040503050406030204" pitchFamily="18" charset="0"/>
              </a:rPr>
              <a:t>: Hvilke argumenter er det FOR eller IMOT å invitere til klubbmøte?</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2371415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3</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477926"/>
            <a:ext cx="10515600" cy="4699037"/>
          </a:xfrm>
        </p:spPr>
        <p:txBody>
          <a:bodyPr>
            <a:normAutofit/>
          </a:bodyPr>
          <a:lstStyle/>
          <a:p>
            <a:r>
              <a:rPr lang="nb-NO">
                <a:latin typeface="Cambria" panose="02040503050406030204" pitchFamily="18" charset="0"/>
                <a:ea typeface="Cambria" panose="02040503050406030204" pitchFamily="18" charset="0"/>
              </a:rPr>
              <a:t>Tillitsvalgte kaller inn til klubbmøte.</a:t>
            </a:r>
          </a:p>
          <a:p>
            <a:pPr marL="0" indent="0">
              <a:buNone/>
            </a:pPr>
            <a:endParaRPr lang="nb-NO">
              <a:latin typeface="Cambria" panose="02040503050406030204" pitchFamily="18" charset="0"/>
              <a:ea typeface="Cambria" panose="02040503050406030204" pitchFamily="18" charset="0"/>
            </a:endParaRPr>
          </a:p>
          <a:p>
            <a:pPr marL="0" indent="0">
              <a:buNone/>
            </a:pPr>
            <a:r>
              <a:rPr lang="nb-NO">
                <a:latin typeface="Cambria" panose="02040503050406030204" pitchFamily="18" charset="0"/>
                <a:ea typeface="Cambria" panose="02040503050406030204" pitchFamily="18" charset="0"/>
              </a:rPr>
              <a:t>Hvordan vil dere planlegge dette møte? </a:t>
            </a:r>
            <a:br>
              <a:rPr lang="nb-NO">
                <a:latin typeface="Cambria" panose="02040503050406030204" pitchFamily="18" charset="0"/>
                <a:ea typeface="Cambria" panose="02040503050406030204" pitchFamily="18" charset="0"/>
              </a:rPr>
            </a:br>
            <a:r>
              <a:rPr lang="nb-NO">
                <a:latin typeface="Cambria" panose="02040503050406030204" pitchFamily="18" charset="0"/>
                <a:ea typeface="Cambria" panose="02040503050406030204" pitchFamily="18" charset="0"/>
              </a:rPr>
              <a:t>Bruk verktøyet HØRA som dere har fått delt ut. </a:t>
            </a:r>
          </a:p>
          <a:p>
            <a:pPr marL="0" indent="0">
              <a:buNone/>
            </a:pPr>
            <a:endParaRPr lang="nb-NO">
              <a:latin typeface="Cambria" panose="02040503050406030204" pitchFamily="18" charset="0"/>
              <a:ea typeface="Cambria" panose="02040503050406030204" pitchFamily="18" charset="0"/>
            </a:endParaRPr>
          </a:p>
          <a:p>
            <a:pPr marL="0" indent="0">
              <a:buNone/>
            </a:pPr>
            <a:r>
              <a:rPr lang="nb-NO">
                <a:latin typeface="Cambria" panose="02040503050406030204" pitchFamily="18" charset="0"/>
                <a:ea typeface="Cambria" panose="02040503050406030204" pitchFamily="18" charset="0"/>
              </a:rPr>
              <a:t>H- Hensikten med møte</a:t>
            </a:r>
          </a:p>
          <a:p>
            <a:pPr marL="0" indent="0">
              <a:buNone/>
            </a:pPr>
            <a:r>
              <a:rPr lang="nb-NO">
                <a:latin typeface="Cambria" panose="02040503050406030204" pitchFamily="18" charset="0"/>
                <a:ea typeface="Cambria" panose="02040503050406030204" pitchFamily="18" charset="0"/>
              </a:rPr>
              <a:t>ØR- Ønsket resultat som kommer ut av møte</a:t>
            </a:r>
          </a:p>
          <a:p>
            <a:pPr marL="0" indent="0">
              <a:buNone/>
            </a:pPr>
            <a:r>
              <a:rPr lang="nb-NO">
                <a:latin typeface="Cambria" panose="02040503050406030204" pitchFamily="18" charset="0"/>
                <a:ea typeface="Cambria" panose="02040503050406030204" pitchFamily="18" charset="0"/>
              </a:rPr>
              <a:t>A- Agenda/tidsbruk for møte</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2627622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4</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477926"/>
            <a:ext cx="10515600" cy="4699037"/>
          </a:xfrm>
        </p:spPr>
        <p:txBody>
          <a:bodyPr>
            <a:normAutofit/>
          </a:bodyPr>
          <a:lstStyle/>
          <a:p>
            <a:r>
              <a:rPr lang="nb-NO">
                <a:latin typeface="Cambria" panose="02040503050406030204" pitchFamily="18" charset="0"/>
                <a:ea typeface="Cambria" panose="02040503050406030204" pitchFamily="18" charset="0"/>
              </a:rPr>
              <a:t>Det blir heftig diskusjon på møte. Noen frykter at det nå også vil komme andre kutt og at mangelen på et godt arbeidsrom vil begynne gå utover kvaliteten. Andre mener man må gjøre det beste ut av det og at man kan sitte andre steder i perioder. </a:t>
            </a:r>
          </a:p>
          <a:p>
            <a:pPr marL="0" indent="0">
              <a:buNone/>
            </a:pPr>
            <a:endParaRPr lang="nb-NO">
              <a:latin typeface="Cambria" panose="02040503050406030204" pitchFamily="18" charset="0"/>
              <a:ea typeface="Cambria" panose="02040503050406030204" pitchFamily="18" charset="0"/>
            </a:endParaRPr>
          </a:p>
          <a:p>
            <a:pPr marL="0" indent="0">
              <a:buNone/>
            </a:pPr>
            <a:r>
              <a:rPr lang="nb-NO">
                <a:latin typeface="Cambria" panose="02040503050406030204" pitchFamily="18" charset="0"/>
                <a:ea typeface="Cambria" panose="02040503050406030204" pitchFamily="18" charset="0"/>
              </a:rPr>
              <a:t>Hvordan kan tillitsvalgte håndtere uenigheten? </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1883751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5</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477926"/>
            <a:ext cx="10515600" cy="4699037"/>
          </a:xfrm>
        </p:spPr>
        <p:txBody>
          <a:bodyPr>
            <a:normAutofit/>
          </a:bodyPr>
          <a:lstStyle/>
          <a:p>
            <a:pPr marL="0" indent="0">
              <a:buNone/>
            </a:pPr>
            <a:r>
              <a:rPr lang="nb-NO">
                <a:latin typeface="Cambria" panose="02040503050406030204" pitchFamily="18" charset="0"/>
                <a:ea typeface="Cambria" panose="02040503050406030204" pitchFamily="18" charset="0"/>
              </a:rPr>
              <a:t>Etter møte legger et medlem ut på egen Facebook-Profil: </a:t>
            </a:r>
          </a:p>
          <a:p>
            <a:pPr marL="0" indent="0">
              <a:buNone/>
            </a:pPr>
            <a:endParaRPr lang="nb-NO">
              <a:latin typeface="Cambria" panose="02040503050406030204" pitchFamily="18" charset="0"/>
              <a:ea typeface="Cambria" panose="02040503050406030204" pitchFamily="18" charset="0"/>
            </a:endParaRPr>
          </a:p>
          <a:p>
            <a:pPr marL="0" indent="0">
              <a:buNone/>
            </a:pPr>
            <a:endParaRPr lang="nb-NO">
              <a:latin typeface="Cambria" panose="02040503050406030204" pitchFamily="18" charset="0"/>
              <a:ea typeface="Cambria" panose="02040503050406030204" pitchFamily="18" charset="0"/>
            </a:endParaRPr>
          </a:p>
          <a:p>
            <a:pPr marL="0" indent="0">
              <a:buNone/>
            </a:pPr>
            <a:r>
              <a:rPr lang="nb-NO" i="1">
                <a:latin typeface="Cambria" panose="02040503050406030204" pitchFamily="18" charset="0"/>
                <a:ea typeface="Cambria" panose="02040503050406030204" pitchFamily="18" charset="0"/>
              </a:rPr>
              <a:t>«Kommunen kutter budsjettet og som vanlig går det ut over lærerne. Nå lar de arbeidsplassene våre raseres. Vi vet hvem dette går utover til slutt- barna! Men vil Utdanningsforbundet og de andre ta kampen? Særlig!»</a:t>
            </a:r>
          </a:p>
          <a:p>
            <a:pPr marL="0" indent="0">
              <a:buNone/>
            </a:pPr>
            <a:endParaRPr lang="nb-NO">
              <a:latin typeface="Cambria" panose="02040503050406030204" pitchFamily="18" charset="0"/>
              <a:ea typeface="Cambria" panose="02040503050406030204" pitchFamily="18" charset="0"/>
            </a:endParaRP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1492950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5 -forts</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286540"/>
            <a:ext cx="10515600" cy="4890423"/>
          </a:xfrm>
        </p:spPr>
        <p:txBody>
          <a:bodyPr>
            <a:normAutofit/>
          </a:bodyPr>
          <a:lstStyle/>
          <a:p>
            <a:pPr marL="0" indent="0">
              <a:buNone/>
            </a:pPr>
            <a:endParaRPr lang="nb-NO">
              <a:latin typeface="Cambria" panose="02040503050406030204" pitchFamily="18" charset="0"/>
              <a:ea typeface="Cambria" panose="02040503050406030204" pitchFamily="18" charset="0"/>
            </a:endParaRPr>
          </a:p>
          <a:p>
            <a:pPr marL="0" indent="0">
              <a:buNone/>
            </a:pPr>
            <a:r>
              <a:rPr lang="nb-NO">
                <a:latin typeface="Cambria" panose="02040503050406030204" pitchFamily="18" charset="0"/>
                <a:ea typeface="Cambria" panose="02040503050406030204" pitchFamily="18" charset="0"/>
              </a:rPr>
              <a:t>Leder sender så en e-post til tillitsvalgte med henvisning til Facebook-innlegget:</a:t>
            </a:r>
          </a:p>
          <a:p>
            <a:pPr marL="0" indent="0">
              <a:buNone/>
            </a:pPr>
            <a:endParaRPr lang="nb-NO">
              <a:latin typeface="Cambria" panose="02040503050406030204" pitchFamily="18" charset="0"/>
              <a:ea typeface="Cambria" panose="02040503050406030204" pitchFamily="18" charset="0"/>
            </a:endParaRPr>
          </a:p>
          <a:p>
            <a:pPr marL="0" indent="0">
              <a:buNone/>
            </a:pPr>
            <a:r>
              <a:rPr lang="nb-NO">
                <a:latin typeface="Cambria" panose="02040503050406030204" pitchFamily="18" charset="0"/>
                <a:ea typeface="Cambria" panose="02040503050406030204" pitchFamily="18" charset="0"/>
              </a:rPr>
              <a:t> «</a:t>
            </a:r>
            <a:r>
              <a:rPr lang="nb-NO" i="1">
                <a:latin typeface="Cambria" panose="02040503050406030204" pitchFamily="18" charset="0"/>
                <a:ea typeface="Cambria" panose="02040503050406030204" pitchFamily="18" charset="0"/>
              </a:rPr>
              <a:t>Jeg ser at det som fra min side var et forslag er presentert som en beslutning. Det er uheldig og det skaper unødvendig uro at slike påstander spres i sosiale medier»</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7870728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5 -forts</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286540"/>
            <a:ext cx="10515600" cy="4890423"/>
          </a:xfrm>
        </p:spPr>
        <p:txBody>
          <a:bodyPr>
            <a:normAutofit/>
          </a:bodyPr>
          <a:lstStyle/>
          <a:p>
            <a:pPr marL="0" indent="0">
              <a:buNone/>
            </a:pPr>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A: </a:t>
            </a:r>
            <a:r>
              <a:rPr lang="nb-NO">
                <a:latin typeface="Cambria" panose="02040503050406030204" pitchFamily="18" charset="0"/>
                <a:ea typeface="Cambria" panose="02040503050406030204" pitchFamily="18" charset="0"/>
              </a:rPr>
              <a:t>Hva skal den tillitsvalgte svare leder?</a:t>
            </a:r>
          </a:p>
          <a:p>
            <a:pPr marL="0" indent="0">
              <a:buNone/>
            </a:pPr>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B: </a:t>
            </a:r>
            <a:r>
              <a:rPr lang="nb-NO">
                <a:latin typeface="Cambria" panose="02040503050406030204" pitchFamily="18" charset="0"/>
                <a:ea typeface="Cambria" panose="02040503050406030204" pitchFamily="18" charset="0"/>
              </a:rPr>
              <a:t>Bør den tillitsvalgte be medlemmet om å slette, eventuelt redigere innlegget på Facebook? </a:t>
            </a:r>
          </a:p>
          <a:p>
            <a:pPr marL="0" indent="0">
              <a:buNone/>
            </a:pPr>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C: </a:t>
            </a:r>
            <a:r>
              <a:rPr lang="nb-NO">
                <a:latin typeface="Cambria" panose="02040503050406030204" pitchFamily="18" charset="0"/>
                <a:ea typeface="Cambria" panose="02040503050406030204" pitchFamily="18" charset="0"/>
              </a:rPr>
              <a:t>En journalist fra lokalavisa har snappet opp saken og ringer den tillitsvalgte for å få en kommentar. Hva bør tillitsvalgte svare?</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842373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a:xfrm>
            <a:off x="838200" y="365125"/>
            <a:ext cx="10515600" cy="921415"/>
          </a:xfrm>
        </p:spPr>
        <p:txBody>
          <a:bodyPr/>
          <a:lstStyle/>
          <a:p>
            <a:r>
              <a:rPr lang="nb-NO">
                <a:latin typeface="Cambria" panose="02040503050406030204" pitchFamily="18" charset="0"/>
                <a:ea typeface="Cambria" panose="02040503050406030204" pitchFamily="18" charset="0"/>
              </a:rPr>
              <a:t>Oppgave 6</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828800"/>
            <a:ext cx="10515600" cy="4348163"/>
          </a:xfrm>
        </p:spPr>
        <p:txBody>
          <a:bodyPr>
            <a:normAutofit/>
          </a:bodyPr>
          <a:lstStyle/>
          <a:p>
            <a:r>
              <a:rPr lang="nb-NO">
                <a:latin typeface="Cambria" panose="02040503050406030204" pitchFamily="18" charset="0"/>
                <a:ea typeface="Cambria" panose="02040503050406030204" pitchFamily="18" charset="0"/>
              </a:rPr>
              <a:t>Nå skal den tillitsvalgte forberede seg til medbestemmelsesmøte med leder. </a:t>
            </a:r>
          </a:p>
          <a:p>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A: </a:t>
            </a:r>
            <a:r>
              <a:rPr lang="nb-NO">
                <a:latin typeface="Cambria" panose="02040503050406030204" pitchFamily="18" charset="0"/>
                <a:ea typeface="Cambria" panose="02040503050406030204" pitchFamily="18" charset="0"/>
              </a:rPr>
              <a:t>Hvilken strategi bør tillitsvalgte bruke i møte?</a:t>
            </a:r>
          </a:p>
          <a:p>
            <a:pPr marL="0" indent="0">
              <a:buNone/>
            </a:pPr>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B: </a:t>
            </a:r>
            <a:r>
              <a:rPr lang="nb-NO">
                <a:latin typeface="Cambria" panose="02040503050406030204" pitchFamily="18" charset="0"/>
                <a:ea typeface="Cambria" panose="02040503050406030204" pitchFamily="18" charset="0"/>
              </a:rPr>
              <a:t>Hvordan tror dere leder vil argumentere? </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1906632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tel 3">
            <a:extLst>
              <a:ext uri="{FF2B5EF4-FFF2-40B4-BE49-F238E27FC236}">
                <a16:creationId xmlns:a16="http://schemas.microsoft.com/office/drawing/2014/main" id="{8B20FDD7-B9E8-DD80-51C0-8584325546AC}"/>
              </a:ext>
            </a:extLst>
          </p:cNvPr>
          <p:cNvSpPr>
            <a:spLocks noGrp="1"/>
          </p:cNvSpPr>
          <p:nvPr>
            <p:ph type="title"/>
          </p:nvPr>
        </p:nvSpPr>
        <p:spPr>
          <a:xfrm>
            <a:off x="838200" y="324182"/>
            <a:ext cx="10515600" cy="1325563"/>
          </a:xfrm>
        </p:spPr>
        <p:txBody>
          <a:bodyPr/>
          <a:lstStyle/>
          <a:p>
            <a:r>
              <a:rPr lang="nb-NO">
                <a:latin typeface="Cambria" panose="02040503050406030204" pitchFamily="18" charset="0"/>
                <a:ea typeface="Cambria" panose="02040503050406030204" pitchFamily="18" charset="0"/>
              </a:rPr>
              <a:t>Utsatt oppussing skaper bruduljer</a:t>
            </a:r>
          </a:p>
        </p:txBody>
      </p:sp>
      <p:sp>
        <p:nvSpPr>
          <p:cNvPr id="5" name="Plassholder for innhold 4">
            <a:extLst>
              <a:ext uri="{FF2B5EF4-FFF2-40B4-BE49-F238E27FC236}">
                <a16:creationId xmlns:a16="http://schemas.microsoft.com/office/drawing/2014/main" id="{E32ED043-9EB2-531D-0F45-6B4B569B3753}"/>
              </a:ext>
            </a:extLst>
          </p:cNvPr>
          <p:cNvSpPr>
            <a:spLocks noGrp="1"/>
          </p:cNvSpPr>
          <p:nvPr>
            <p:ph idx="1"/>
          </p:nvPr>
        </p:nvSpPr>
        <p:spPr/>
        <p:txBody>
          <a:bodyPr/>
          <a:lstStyle/>
          <a:p>
            <a:pPr marL="0" indent="0">
              <a:buNone/>
            </a:pPr>
            <a:r>
              <a:rPr lang="nb-NO" sz="4400">
                <a:latin typeface="Cambria" panose="02040503050406030204" pitchFamily="18" charset="0"/>
                <a:ea typeface="Cambria" panose="02040503050406030204" pitchFamily="18" charset="0"/>
              </a:rPr>
              <a:t>I posthylla til den tillitsvalgte ligger et notat fra leder, i notatet står det at på grunn av innstramninger i kommunens budsjett vil leder foreslå å utsette den planlagte oppussingen av arbeidsrommet</a:t>
            </a:r>
            <a:endParaRPr lang="nb-NO"/>
          </a:p>
        </p:txBody>
      </p:sp>
      <p:pic>
        <p:nvPicPr>
          <p:cNvPr id="2" name="Bilde 1">
            <a:extLst>
              <a:ext uri="{FF2B5EF4-FFF2-40B4-BE49-F238E27FC236}">
                <a16:creationId xmlns:a16="http://schemas.microsoft.com/office/drawing/2014/main" id="{A8B987B9-923B-93FC-FE44-F62443E8E807}"/>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40213507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34E5F694-E2FD-5DA7-0FF5-EF82992E50DA}"/>
              </a:ext>
            </a:extLst>
          </p:cNvPr>
          <p:cNvSpPr>
            <a:spLocks noGrp="1"/>
          </p:cNvSpPr>
          <p:nvPr>
            <p:ph type="title"/>
          </p:nvPr>
        </p:nvSpPr>
        <p:spPr/>
        <p:txBody>
          <a:bodyPr/>
          <a:lstStyle/>
          <a:p>
            <a:r>
              <a:rPr lang="nb-NO">
                <a:latin typeface="Cambria" panose="02040503050406030204" pitchFamily="18" charset="0"/>
                <a:ea typeface="Cambria" panose="02040503050406030204" pitchFamily="18" charset="0"/>
              </a:rPr>
              <a:t>Oppgave 1</a:t>
            </a:r>
          </a:p>
        </p:txBody>
      </p:sp>
      <p:sp>
        <p:nvSpPr>
          <p:cNvPr id="3" name="Plassholder for innhold 2">
            <a:extLst>
              <a:ext uri="{FF2B5EF4-FFF2-40B4-BE49-F238E27FC236}">
                <a16:creationId xmlns:a16="http://schemas.microsoft.com/office/drawing/2014/main" id="{49772309-F4DD-B5D6-DC07-A9C0DB01C7B7}"/>
              </a:ext>
            </a:extLst>
          </p:cNvPr>
          <p:cNvSpPr>
            <a:spLocks noGrp="1"/>
          </p:cNvSpPr>
          <p:nvPr>
            <p:ph idx="1"/>
          </p:nvPr>
        </p:nvSpPr>
        <p:spPr>
          <a:xfrm>
            <a:off x="838200" y="1477926"/>
            <a:ext cx="10515600" cy="4699037"/>
          </a:xfrm>
        </p:spPr>
        <p:txBody>
          <a:bodyPr/>
          <a:lstStyle/>
          <a:p>
            <a:r>
              <a:rPr lang="nb-NO">
                <a:latin typeface="Cambria" panose="02040503050406030204" pitchFamily="18" charset="0"/>
                <a:ea typeface="Cambria" panose="02040503050406030204" pitchFamily="18" charset="0"/>
              </a:rPr>
              <a:t>Tillitsvalgte må be om et medbestemmelsesmøte med leder for å få mer informasjon.</a:t>
            </a:r>
          </a:p>
          <a:p>
            <a:pPr marL="0" indent="0">
              <a:buNone/>
            </a:pPr>
            <a:endParaRPr lang="nb-NO">
              <a:latin typeface="Cambria" panose="02040503050406030204" pitchFamily="18" charset="0"/>
              <a:ea typeface="Cambria" panose="02040503050406030204" pitchFamily="18" charset="0"/>
            </a:endParaRPr>
          </a:p>
          <a:p>
            <a:pPr marL="0" indent="0">
              <a:buNone/>
            </a:pPr>
            <a:r>
              <a:rPr lang="nb-NO" b="1">
                <a:latin typeface="Cambria" panose="02040503050406030204" pitchFamily="18" charset="0"/>
                <a:ea typeface="Cambria" panose="02040503050406030204" pitchFamily="18" charset="0"/>
              </a:rPr>
              <a:t>A</a:t>
            </a:r>
            <a:r>
              <a:rPr lang="nb-NO">
                <a:latin typeface="Cambria" panose="02040503050406030204" pitchFamily="18" charset="0"/>
                <a:ea typeface="Cambria" panose="02040503050406030204" pitchFamily="18" charset="0"/>
              </a:rPr>
              <a:t>: I henvendelsen til leder må dere begrunne at det er nødvendig med et medbestemmelsesmøte. Hva skriver dere? </a:t>
            </a:r>
          </a:p>
          <a:p>
            <a:pPr marL="0" indent="0">
              <a:buNone/>
            </a:pPr>
            <a:r>
              <a:rPr lang="nb-NO" b="1">
                <a:latin typeface="Cambria" panose="02040503050406030204" pitchFamily="18" charset="0"/>
                <a:ea typeface="Cambria" panose="02040503050406030204" pitchFamily="18" charset="0"/>
              </a:rPr>
              <a:t>B</a:t>
            </a:r>
            <a:r>
              <a:rPr lang="nb-NO">
                <a:latin typeface="Cambria" panose="02040503050406030204" pitchFamily="18" charset="0"/>
                <a:ea typeface="Cambria" panose="02040503050406030204" pitchFamily="18" charset="0"/>
              </a:rPr>
              <a:t>: Hvilken informasjon vil dere be om?</a:t>
            </a:r>
          </a:p>
          <a:p>
            <a:pPr marL="0" indent="0">
              <a:buNone/>
            </a:pPr>
            <a:r>
              <a:rPr lang="nb-NO" b="1">
                <a:latin typeface="Cambria" panose="02040503050406030204" pitchFamily="18" charset="0"/>
                <a:ea typeface="Cambria" panose="02040503050406030204" pitchFamily="18" charset="0"/>
              </a:rPr>
              <a:t>C</a:t>
            </a:r>
            <a:r>
              <a:rPr lang="nb-NO">
                <a:latin typeface="Cambria" panose="02040503050406030204" pitchFamily="18" charset="0"/>
                <a:ea typeface="Cambria" panose="02040503050406030204" pitchFamily="18" charset="0"/>
              </a:rPr>
              <a:t>: Hvem – i eller utenfor Utdanningsforbundet – kan det være lurt å ta kontakt med? </a:t>
            </a:r>
          </a:p>
        </p:txBody>
      </p:sp>
      <p:pic>
        <p:nvPicPr>
          <p:cNvPr id="4" name="Bilde 3">
            <a:extLst>
              <a:ext uri="{FF2B5EF4-FFF2-40B4-BE49-F238E27FC236}">
                <a16:creationId xmlns:a16="http://schemas.microsoft.com/office/drawing/2014/main" id="{F300455C-6FF7-FE31-E2DA-0A0DC9C9AA3A}"/>
              </a:ext>
            </a:extLst>
          </p:cNvPr>
          <p:cNvPicPr>
            <a:picLocks noChangeAspect="1"/>
          </p:cNvPicPr>
          <p:nvPr/>
        </p:nvPicPr>
        <p:blipFill>
          <a:blip r:embed="rId3"/>
          <a:stretch>
            <a:fillRect/>
          </a:stretch>
        </p:blipFill>
        <p:spPr>
          <a:xfrm>
            <a:off x="10673242" y="5475735"/>
            <a:ext cx="1159024" cy="1017140"/>
          </a:xfrm>
          <a:prstGeom prst="rect">
            <a:avLst/>
          </a:prstGeom>
        </p:spPr>
      </p:pic>
    </p:spTree>
    <p:extLst>
      <p:ext uri="{BB962C8B-B14F-4D97-AF65-F5344CB8AC3E}">
        <p14:creationId xmlns:p14="http://schemas.microsoft.com/office/powerpoint/2010/main" val="177293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Sylinder 6">
            <a:extLst>
              <a:ext uri="{FF2B5EF4-FFF2-40B4-BE49-F238E27FC236}">
                <a16:creationId xmlns:a16="http://schemas.microsoft.com/office/drawing/2014/main" id="{D698C009-7B92-5048-E719-9A37D70D0C26}"/>
              </a:ext>
            </a:extLst>
          </p:cNvPr>
          <p:cNvSpPr txBox="1"/>
          <p:nvPr/>
        </p:nvSpPr>
        <p:spPr>
          <a:xfrm>
            <a:off x="1129743" y="639078"/>
            <a:ext cx="3096733" cy="1231106"/>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7400" b="0" i="0" u="none" strike="noStrike" kern="1200" cap="none" spc="0" normalizeH="0" baseline="0" noProof="0">
                <a:ln>
                  <a:noFill/>
                </a:ln>
                <a:solidFill>
                  <a:srgbClr val="005C64"/>
                </a:solidFill>
                <a:effectLst/>
                <a:uLnTx/>
                <a:uFillTx/>
                <a:latin typeface="Cambria" panose="02040503050406030204" pitchFamily="18" charset="0"/>
                <a:ea typeface="Cambria" panose="02040503050406030204" pitchFamily="18" charset="0"/>
                <a:cs typeface="+mn-cs"/>
              </a:rPr>
              <a:t>TVO</a:t>
            </a:r>
          </a:p>
        </p:txBody>
      </p:sp>
      <p:sp>
        <p:nvSpPr>
          <p:cNvPr id="9" name="TekstSylinder 8">
            <a:extLst>
              <a:ext uri="{FF2B5EF4-FFF2-40B4-BE49-F238E27FC236}">
                <a16:creationId xmlns:a16="http://schemas.microsoft.com/office/drawing/2014/main" id="{BE4C1755-DC50-DAE9-B181-6F10EC6C10E9}"/>
              </a:ext>
            </a:extLst>
          </p:cNvPr>
          <p:cNvSpPr txBox="1"/>
          <p:nvPr/>
        </p:nvSpPr>
        <p:spPr>
          <a:xfrm>
            <a:off x="1684971" y="4341411"/>
            <a:ext cx="1986276" cy="193899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b-NO" sz="4000" b="0" i="0" u="none" strike="noStrike" kern="1200" cap="none" spc="0" normalizeH="0" baseline="0" noProof="0">
                <a:ln>
                  <a:noFill/>
                </a:ln>
                <a:solidFill>
                  <a:srgbClr val="005C64"/>
                </a:solidFill>
                <a:effectLst/>
                <a:uLnTx/>
                <a:uFillTx/>
                <a:latin typeface="Cambria" panose="02040503050406030204" pitchFamily="18" charset="0"/>
                <a:ea typeface="Cambria" panose="02040503050406030204" pitchFamily="18" charset="0"/>
                <a:cs typeface="+mn-cs"/>
              </a:rPr>
              <a:t>TV2 – Privat område</a:t>
            </a:r>
          </a:p>
        </p:txBody>
      </p:sp>
      <p:sp>
        <p:nvSpPr>
          <p:cNvPr id="2" name="Ramme 1">
            <a:extLst>
              <a:ext uri="{FF2B5EF4-FFF2-40B4-BE49-F238E27FC236}">
                <a16:creationId xmlns:a16="http://schemas.microsoft.com/office/drawing/2014/main" id="{50634C92-1984-371A-A09C-AE914D240251}"/>
              </a:ext>
            </a:extLst>
          </p:cNvPr>
          <p:cNvSpPr/>
          <p:nvPr/>
        </p:nvSpPr>
        <p:spPr>
          <a:xfrm>
            <a:off x="87923" y="96714"/>
            <a:ext cx="11983915" cy="6673363"/>
          </a:xfrm>
          <a:prstGeom prst="frame">
            <a:avLst>
              <a:gd name="adj1" fmla="val 9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b-NO" sz="1800" b="0" i="0" u="none" strike="noStrike" kern="1200" cap="none" spc="0" normalizeH="0" baseline="0" noProof="0">
              <a:ln>
                <a:noFill/>
              </a:ln>
              <a:solidFill>
                <a:srgbClr val="000000"/>
              </a:solidFill>
              <a:effectLst/>
              <a:uLnTx/>
              <a:uFillTx/>
              <a:latin typeface="Segoe UI Semilight"/>
              <a:ea typeface="+mn-ea"/>
              <a:cs typeface="+mn-cs"/>
            </a:endParaRPr>
          </a:p>
        </p:txBody>
      </p:sp>
      <p:sp>
        <p:nvSpPr>
          <p:cNvPr id="6" name="Title 1">
            <a:extLst>
              <a:ext uri="{FF2B5EF4-FFF2-40B4-BE49-F238E27FC236}">
                <a16:creationId xmlns:a16="http://schemas.microsoft.com/office/drawing/2014/main" id="{164611D2-DDCD-147B-7D74-E4EDEA12E0C7}"/>
              </a:ext>
            </a:extLst>
          </p:cNvPr>
          <p:cNvSpPr>
            <a:spLocks noGrp="1"/>
          </p:cNvSpPr>
          <p:nvPr>
            <p:ph type="title"/>
          </p:nvPr>
        </p:nvSpPr>
        <p:spPr>
          <a:xfrm>
            <a:off x="446783" y="2597571"/>
            <a:ext cx="5420066" cy="1016453"/>
          </a:xfrm>
        </p:spPr>
        <p:txBody>
          <a:bodyPr/>
          <a:lstStyle/>
          <a:p>
            <a:r>
              <a:rPr lang="nb-NO" sz="5400">
                <a:solidFill>
                  <a:srgbClr val="005C64"/>
                </a:solidFill>
                <a:latin typeface="Cambria" panose="02040503050406030204" pitchFamily="18" charset="0"/>
                <a:ea typeface="Cambria" panose="02040503050406030204" pitchFamily="18" charset="0"/>
              </a:rPr>
              <a:t>HOVEDAVTALEN </a:t>
            </a:r>
            <a:r>
              <a:rPr lang="nb-NO" sz="4400">
                <a:solidFill>
                  <a:srgbClr val="005C64"/>
                </a:solidFill>
                <a:latin typeface="Cambria" panose="02040503050406030204" pitchFamily="18" charset="0"/>
                <a:ea typeface="Cambria" panose="02040503050406030204" pitchFamily="18" charset="0"/>
              </a:rPr>
              <a:t> </a:t>
            </a:r>
            <a:endParaRPr lang="nb-NO" sz="3400">
              <a:solidFill>
                <a:srgbClr val="005C64"/>
              </a:solidFill>
              <a:latin typeface="Cambria" panose="02040503050406030204" pitchFamily="18" charset="0"/>
              <a:ea typeface="Cambria" panose="02040503050406030204" pitchFamily="18" charset="0"/>
            </a:endParaRPr>
          </a:p>
        </p:txBody>
      </p:sp>
      <p:pic>
        <p:nvPicPr>
          <p:cNvPr id="4" name="Bilde 3" descr="Et bilde som inneholder person, Menneskeansikt, klær, tekst&#10;&#10;Automatisk generert beskrivelse">
            <a:extLst>
              <a:ext uri="{FF2B5EF4-FFF2-40B4-BE49-F238E27FC236}">
                <a16:creationId xmlns:a16="http://schemas.microsoft.com/office/drawing/2014/main" id="{0CC043BF-E479-BDA8-60D6-C9C9D5C47C81}"/>
              </a:ext>
            </a:extLst>
          </p:cNvPr>
          <p:cNvPicPr>
            <a:picLocks noChangeAspect="1"/>
          </p:cNvPicPr>
          <p:nvPr/>
        </p:nvPicPr>
        <p:blipFill rotWithShape="1">
          <a:blip r:embed="rId3">
            <a:extLst>
              <a:ext uri="{28A0092B-C50C-407E-A947-70E740481C1C}">
                <a14:useLocalDpi xmlns:a14="http://schemas.microsoft.com/office/drawing/2010/main" val="0"/>
              </a:ext>
            </a:extLst>
          </a:blip>
          <a:srcRect l="313" t="-807" r="-313" b="31609"/>
          <a:stretch/>
        </p:blipFill>
        <p:spPr>
          <a:xfrm>
            <a:off x="6553255" y="188246"/>
            <a:ext cx="5364250" cy="6481507"/>
          </a:xfrm>
          <a:prstGeom prst="rect">
            <a:avLst/>
          </a:prstGeom>
        </p:spPr>
      </p:pic>
    </p:spTree>
    <p:extLst>
      <p:ext uri="{BB962C8B-B14F-4D97-AF65-F5344CB8AC3E}">
        <p14:creationId xmlns:p14="http://schemas.microsoft.com/office/powerpoint/2010/main" val="990403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838200" y="1825625"/>
            <a:ext cx="8397949" cy="3183103"/>
          </a:xfrm>
        </p:spPr>
        <p:txBody>
          <a:bodyPr>
            <a:normAutofit/>
          </a:bodyPr>
          <a:lstStyle/>
          <a:p>
            <a:pPr marL="0" indent="0">
              <a:buNone/>
            </a:pPr>
            <a:r>
              <a:rPr lang="nb-NO">
                <a:latin typeface="Cambria" panose="02040503050406030204" pitchFamily="18" charset="0"/>
                <a:ea typeface="Cambria" panose="02040503050406030204" pitchFamily="18" charset="0"/>
              </a:rPr>
              <a:t>Hovedavtalen skal være et virkemiddel for å sikre og legge til rette for:</a:t>
            </a:r>
          </a:p>
          <a:p>
            <a:r>
              <a:rPr lang="nb-NO">
                <a:latin typeface="Cambria" panose="02040503050406030204" pitchFamily="18" charset="0"/>
                <a:ea typeface="Cambria" panose="02040503050406030204" pitchFamily="18" charset="0"/>
              </a:rPr>
              <a:t>gode prosesser mellom partene</a:t>
            </a:r>
          </a:p>
          <a:p>
            <a:r>
              <a:rPr lang="nb-NO">
                <a:latin typeface="Cambria" panose="02040503050406030204" pitchFamily="18" charset="0"/>
                <a:ea typeface="Cambria" panose="02040503050406030204" pitchFamily="18" charset="0"/>
              </a:rPr>
              <a:t>utvikling av kvalitativt gode  tjenester</a:t>
            </a:r>
          </a:p>
          <a:p>
            <a:r>
              <a:rPr lang="nb-NO">
                <a:latin typeface="Cambria" panose="02040503050406030204" pitchFamily="18" charset="0"/>
                <a:ea typeface="Cambria" panose="02040503050406030204" pitchFamily="18" charset="0"/>
              </a:rPr>
              <a:t>samarbeidet må baseres på tillit og gjensidig forståelse for partenes ulike roller</a:t>
            </a:r>
          </a:p>
          <a:p>
            <a:pPr marL="0" indent="0">
              <a:buNone/>
            </a:pPr>
            <a:endParaRPr lang="nb-NO"/>
          </a:p>
        </p:txBody>
      </p:sp>
      <p:sp>
        <p:nvSpPr>
          <p:cNvPr id="5" name="TekstSylinder 4">
            <a:extLst>
              <a:ext uri="{FF2B5EF4-FFF2-40B4-BE49-F238E27FC236}">
                <a16:creationId xmlns:a16="http://schemas.microsoft.com/office/drawing/2014/main" id="{549CA729-06D3-4569-8143-DD9B55336484}"/>
              </a:ext>
            </a:extLst>
          </p:cNvPr>
          <p:cNvSpPr txBox="1"/>
          <p:nvPr/>
        </p:nvSpPr>
        <p:spPr>
          <a:xfrm>
            <a:off x="838201" y="595746"/>
            <a:ext cx="8527472" cy="769441"/>
          </a:xfrm>
          <a:prstGeom prst="rect">
            <a:avLst/>
          </a:prstGeom>
          <a:noFill/>
        </p:spPr>
        <p:txBody>
          <a:bodyPr wrap="square" rtlCol="0">
            <a:spAutoFit/>
          </a:bodyPr>
          <a:lstStyle/>
          <a:p>
            <a:r>
              <a:rPr lang="nb-NO" sz="4400">
                <a:latin typeface="Cambria" panose="02040503050406030204" pitchFamily="18" charset="0"/>
                <a:ea typeface="Cambria" panose="02040503050406030204" pitchFamily="18" charset="0"/>
                <a:cs typeface="Arial" panose="020B0604020202020204" pitchFamily="34" charset="0"/>
              </a:rPr>
              <a:t>Hovedavtalen som virkemiddel</a:t>
            </a:r>
          </a:p>
        </p:txBody>
      </p:sp>
    </p:spTree>
    <p:extLst>
      <p:ext uri="{BB962C8B-B14F-4D97-AF65-F5344CB8AC3E}">
        <p14:creationId xmlns:p14="http://schemas.microsoft.com/office/powerpoint/2010/main" val="2044631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p:txBody>
          <a:bodyPr>
            <a:normAutofit lnSpcReduction="10000"/>
          </a:bodyPr>
          <a:lstStyle/>
          <a:p>
            <a:pPr marL="0" indent="0">
              <a:buNone/>
            </a:pPr>
            <a:r>
              <a:rPr lang="nb-NO">
                <a:latin typeface="Cambria" panose="02040503050406030204" pitchFamily="18" charset="0"/>
                <a:ea typeface="Cambria" panose="02040503050406030204" pitchFamily="18" charset="0"/>
              </a:rPr>
              <a:t>Et godt samarbeid mellom partene kjennetegnes ved at man:</a:t>
            </a:r>
          </a:p>
          <a:p>
            <a:r>
              <a:rPr lang="nb-NO">
                <a:latin typeface="Cambria" panose="02040503050406030204" pitchFamily="18" charset="0"/>
                <a:ea typeface="Cambria" panose="02040503050406030204" pitchFamily="18" charset="0"/>
              </a:rPr>
              <a:t>respekterer den andre part</a:t>
            </a:r>
          </a:p>
          <a:p>
            <a:r>
              <a:rPr lang="nb-NO">
                <a:latin typeface="Cambria" panose="02040503050406030204" pitchFamily="18" charset="0"/>
                <a:ea typeface="Cambria" panose="02040503050406030204" pitchFamily="18" charset="0"/>
              </a:rPr>
              <a:t>har en felles forståelse av at samarbeid handler om å finne løsninger</a:t>
            </a:r>
          </a:p>
          <a:p>
            <a:r>
              <a:rPr lang="nb-NO">
                <a:latin typeface="Cambria" panose="02040503050406030204" pitchFamily="18" charset="0"/>
                <a:ea typeface="Cambria" panose="02040503050406030204" pitchFamily="18" charset="0"/>
              </a:rPr>
              <a:t>prøver å skape vinn/vinn-situasjoner</a:t>
            </a:r>
          </a:p>
          <a:p>
            <a:r>
              <a:rPr lang="nb-NO">
                <a:latin typeface="Cambria" panose="02040503050406030204" pitchFamily="18" charset="0"/>
                <a:ea typeface="Cambria" panose="02040503050406030204" pitchFamily="18" charset="0"/>
              </a:rPr>
              <a:t>holder ord</a:t>
            </a:r>
          </a:p>
          <a:p>
            <a:r>
              <a:rPr lang="nb-NO">
                <a:latin typeface="Cambria" panose="02040503050406030204" pitchFamily="18" charset="0"/>
                <a:ea typeface="Cambria" panose="02040503050406030204" pitchFamily="18" charset="0"/>
              </a:rPr>
              <a:t>forstår hverandres roller</a:t>
            </a:r>
          </a:p>
          <a:p>
            <a:r>
              <a:rPr lang="nb-NO">
                <a:latin typeface="Cambria" panose="02040503050406030204" pitchFamily="18" charset="0"/>
                <a:ea typeface="Cambria" panose="02040503050406030204" pitchFamily="18" charset="0"/>
              </a:rPr>
              <a:t>kan stole på hverandre</a:t>
            </a:r>
          </a:p>
          <a:p>
            <a:r>
              <a:rPr lang="nb-NO">
                <a:latin typeface="Cambria" panose="02040503050406030204" pitchFamily="18" charset="0"/>
                <a:ea typeface="Cambria" panose="02040503050406030204" pitchFamily="18" charset="0"/>
              </a:rPr>
              <a:t>tåler å bli motsagt</a:t>
            </a:r>
          </a:p>
          <a:p>
            <a:endParaRPr lang="nb-NO"/>
          </a:p>
        </p:txBody>
      </p:sp>
      <p:sp>
        <p:nvSpPr>
          <p:cNvPr id="4" name="TekstSylinder 3">
            <a:extLst>
              <a:ext uri="{FF2B5EF4-FFF2-40B4-BE49-F238E27FC236}">
                <a16:creationId xmlns:a16="http://schemas.microsoft.com/office/drawing/2014/main" id="{C60966D1-1157-4B89-90B8-0E3C291BE0E5}"/>
              </a:ext>
            </a:extLst>
          </p:cNvPr>
          <p:cNvSpPr txBox="1"/>
          <p:nvPr/>
        </p:nvSpPr>
        <p:spPr>
          <a:xfrm>
            <a:off x="838200" y="574794"/>
            <a:ext cx="10026782" cy="769441"/>
          </a:xfrm>
          <a:prstGeom prst="rect">
            <a:avLst/>
          </a:prstGeom>
          <a:noFill/>
        </p:spPr>
        <p:txBody>
          <a:bodyPr wrap="square" rtlCol="0">
            <a:spAutoFit/>
          </a:bodyPr>
          <a:lstStyle/>
          <a:p>
            <a:r>
              <a:rPr lang="nb-NO" sz="4400">
                <a:latin typeface="Cambria" panose="02040503050406030204" pitchFamily="18" charset="0"/>
                <a:ea typeface="Cambria" panose="02040503050406030204" pitchFamily="18" charset="0"/>
              </a:rPr>
              <a:t>Hva kjennetegner et godt samarbeid?</a:t>
            </a:r>
          </a:p>
        </p:txBody>
      </p:sp>
    </p:spTree>
    <p:extLst>
      <p:ext uri="{BB962C8B-B14F-4D97-AF65-F5344CB8AC3E}">
        <p14:creationId xmlns:p14="http://schemas.microsoft.com/office/powerpoint/2010/main" val="2041139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838200" y="427835"/>
            <a:ext cx="10515600" cy="921253"/>
          </a:xfrm>
        </p:spPr>
        <p:txBody>
          <a:bodyPr/>
          <a:lstStyle/>
          <a:p>
            <a:r>
              <a:rPr lang="nb-NO">
                <a:latin typeface="Cambria" panose="02040503050406030204" pitchFamily="18" charset="0"/>
                <a:ea typeface="Cambria" panose="02040503050406030204" pitchFamily="18" charset="0"/>
              </a:rPr>
              <a:t>Samhandlingsformer</a:t>
            </a:r>
          </a:p>
        </p:txBody>
      </p:sp>
      <p:sp>
        <p:nvSpPr>
          <p:cNvPr id="3" name="Plassholder for innhold 2"/>
          <p:cNvSpPr>
            <a:spLocks noGrp="1"/>
          </p:cNvSpPr>
          <p:nvPr>
            <p:ph idx="1"/>
          </p:nvPr>
        </p:nvSpPr>
        <p:spPr>
          <a:xfrm>
            <a:off x="838200" y="1509663"/>
            <a:ext cx="10515600" cy="3440757"/>
          </a:xfrm>
        </p:spPr>
        <p:txBody>
          <a:bodyPr>
            <a:normAutofit fontScale="92500" lnSpcReduction="20000"/>
          </a:bodyPr>
          <a:lstStyle/>
          <a:p>
            <a:r>
              <a:rPr lang="nb-NO" sz="3000">
                <a:latin typeface="Cambria" panose="02040503050406030204" pitchFamily="18" charset="0"/>
                <a:ea typeface="Cambria" panose="02040503050406030204" pitchFamily="18" charset="0"/>
              </a:rPr>
              <a:t>Uformell kontakt</a:t>
            </a:r>
          </a:p>
          <a:p>
            <a:r>
              <a:rPr lang="nb-NO" sz="3000">
                <a:latin typeface="Cambria" panose="02040503050406030204" pitchFamily="18" charset="0"/>
                <a:ea typeface="Cambria" panose="02040503050406030204" pitchFamily="18" charset="0"/>
              </a:rPr>
              <a:t>Informasjon</a:t>
            </a:r>
          </a:p>
          <a:p>
            <a:pPr lvl="1"/>
            <a:r>
              <a:rPr lang="nb-NO">
                <a:latin typeface="Cambria" panose="02040503050406030204" pitchFamily="18" charset="0"/>
                <a:ea typeface="Cambria" panose="02040503050406030204" pitchFamily="18" charset="0"/>
              </a:rPr>
              <a:t>Bør noen ganger være skriftlig</a:t>
            </a:r>
          </a:p>
          <a:p>
            <a:r>
              <a:rPr lang="nb-NO" sz="3000">
                <a:latin typeface="Cambria" panose="02040503050406030204" pitchFamily="18" charset="0"/>
                <a:ea typeface="Cambria" panose="02040503050406030204" pitchFamily="18" charset="0"/>
              </a:rPr>
              <a:t>Drøftinger</a:t>
            </a:r>
          </a:p>
          <a:p>
            <a:pPr lvl="1"/>
            <a:r>
              <a:rPr lang="nb-NO">
                <a:latin typeface="Cambria" panose="02040503050406030204" pitchFamily="18" charset="0"/>
                <a:ea typeface="Cambria" panose="02040503050406030204" pitchFamily="18" charset="0"/>
              </a:rPr>
              <a:t>Dialog med sikte på å komme fram til en omforent løsning, der arbeidsgiver tar den endelige avgjørelsen</a:t>
            </a:r>
          </a:p>
          <a:p>
            <a:pPr lvl="1"/>
            <a:r>
              <a:rPr lang="nb-NO">
                <a:latin typeface="Cambria" panose="02040503050406030204" pitchFamily="18" charset="0"/>
                <a:ea typeface="Cambria" panose="02040503050406030204" pitchFamily="18" charset="0"/>
              </a:rPr>
              <a:t>Partenes synspunkter framkommer av referat</a:t>
            </a:r>
          </a:p>
          <a:p>
            <a:r>
              <a:rPr lang="nb-NO" sz="3000">
                <a:latin typeface="Cambria" panose="02040503050406030204" pitchFamily="18" charset="0"/>
                <a:ea typeface="Cambria" panose="02040503050406030204" pitchFamily="18" charset="0"/>
              </a:rPr>
              <a:t>Forhandlinger</a:t>
            </a:r>
          </a:p>
          <a:p>
            <a:pPr lvl="1"/>
            <a:r>
              <a:rPr lang="nb-NO">
                <a:latin typeface="Cambria" panose="02040503050406030204" pitchFamily="18" charset="0"/>
                <a:ea typeface="Cambria" panose="02040503050406030204" pitchFamily="18" charset="0"/>
              </a:rPr>
              <a:t>Dialog med sikte på å komme fram til en omforent løsning, hvor enighet/uenighet framkommer av protokoll</a:t>
            </a:r>
          </a:p>
        </p:txBody>
      </p:sp>
      <p:sp>
        <p:nvSpPr>
          <p:cNvPr id="4" name="TekstSylinder 3"/>
          <p:cNvSpPr txBox="1"/>
          <p:nvPr/>
        </p:nvSpPr>
        <p:spPr>
          <a:xfrm>
            <a:off x="838200" y="5378015"/>
            <a:ext cx="3603009" cy="938719"/>
          </a:xfrm>
          <a:prstGeom prst="rect">
            <a:avLst/>
          </a:prstGeom>
          <a:noFill/>
        </p:spPr>
        <p:txBody>
          <a:bodyPr wrap="square" rtlCol="0">
            <a:spAutoFit/>
          </a:bodyPr>
          <a:lstStyle/>
          <a:p>
            <a:pPr marL="12700" lvl="2">
              <a:spcBef>
                <a:spcPct val="50000"/>
              </a:spcBef>
              <a:tabLst>
                <a:tab pos="1147763" algn="l"/>
              </a:tabLst>
            </a:pPr>
            <a:r>
              <a:rPr lang="nb-NO" sz="2200">
                <a:latin typeface="Cambria" panose="02040503050406030204" pitchFamily="18" charset="0"/>
                <a:ea typeface="Cambria" panose="02040503050406030204" pitchFamily="18" charset="0"/>
                <a:cs typeface="Arial" charset="0"/>
              </a:rPr>
              <a:t>Enighet 	= avtale/protokoll</a:t>
            </a:r>
          </a:p>
          <a:p>
            <a:pPr marL="12700" lvl="2">
              <a:spcBef>
                <a:spcPct val="50000"/>
              </a:spcBef>
              <a:tabLst>
                <a:tab pos="1147763" algn="l"/>
              </a:tabLst>
            </a:pPr>
            <a:r>
              <a:rPr lang="nb-NO" sz="2200">
                <a:latin typeface="Cambria" panose="02040503050406030204" pitchFamily="18" charset="0"/>
                <a:ea typeface="Cambria" panose="02040503050406030204" pitchFamily="18" charset="0"/>
                <a:cs typeface="Arial" charset="0"/>
              </a:rPr>
              <a:t>Uenighet	= protokoll</a:t>
            </a:r>
          </a:p>
        </p:txBody>
      </p:sp>
      <p:sp>
        <p:nvSpPr>
          <p:cNvPr id="5" name="TekstSylinder 4"/>
          <p:cNvSpPr txBox="1"/>
          <p:nvPr/>
        </p:nvSpPr>
        <p:spPr>
          <a:xfrm>
            <a:off x="5357870" y="5378015"/>
            <a:ext cx="2490718" cy="938719"/>
          </a:xfrm>
          <a:prstGeom prst="rect">
            <a:avLst/>
          </a:prstGeom>
          <a:noFill/>
        </p:spPr>
        <p:txBody>
          <a:bodyPr wrap="square" rtlCol="0">
            <a:spAutoFit/>
          </a:bodyPr>
          <a:lstStyle/>
          <a:p>
            <a:pPr marL="12700" lvl="2">
              <a:spcBef>
                <a:spcPct val="50000"/>
              </a:spcBef>
              <a:tabLst>
                <a:tab pos="1147763" algn="l"/>
              </a:tabLst>
            </a:pPr>
            <a:r>
              <a:rPr lang="nb-NO" sz="2200">
                <a:latin typeface="Cambria" panose="02040503050406030204" pitchFamily="18" charset="0"/>
                <a:ea typeface="Cambria" panose="02040503050406030204" pitchFamily="18" charset="0"/>
                <a:cs typeface="Arial" charset="0"/>
              </a:rPr>
              <a:t>iverksetting</a:t>
            </a:r>
          </a:p>
          <a:p>
            <a:pPr marL="12700" lvl="2">
              <a:spcBef>
                <a:spcPct val="50000"/>
              </a:spcBef>
              <a:tabLst>
                <a:tab pos="1147763" algn="l"/>
              </a:tabLst>
            </a:pPr>
            <a:r>
              <a:rPr lang="nb-NO" sz="2200">
                <a:latin typeface="Cambria" panose="02040503050406030204" pitchFamily="18" charset="0"/>
                <a:ea typeface="Cambria" panose="02040503050406030204" pitchFamily="18" charset="0"/>
                <a:cs typeface="Arial" charset="0"/>
              </a:rPr>
              <a:t>tvisteløsning </a:t>
            </a:r>
          </a:p>
        </p:txBody>
      </p:sp>
      <p:cxnSp>
        <p:nvCxnSpPr>
          <p:cNvPr id="7" name="Rett pil 6"/>
          <p:cNvCxnSpPr/>
          <p:nvPr/>
        </p:nvCxnSpPr>
        <p:spPr>
          <a:xfrm>
            <a:off x="4336082" y="5571621"/>
            <a:ext cx="612000" cy="0"/>
          </a:xfrm>
          <a:prstGeom prst="straightConnector1">
            <a:avLst/>
          </a:prstGeom>
          <a:ln w="38100">
            <a:solidFill>
              <a:srgbClr val="005C64"/>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 name="Rett pil 7"/>
          <p:cNvCxnSpPr/>
          <p:nvPr/>
        </p:nvCxnSpPr>
        <p:spPr>
          <a:xfrm>
            <a:off x="4379186" y="6064147"/>
            <a:ext cx="612000" cy="0"/>
          </a:xfrm>
          <a:prstGeom prst="straightConnector1">
            <a:avLst/>
          </a:prstGeom>
          <a:ln w="38100">
            <a:solidFill>
              <a:srgbClr val="005C64"/>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9380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739281" y="1746935"/>
            <a:ext cx="10515600" cy="4351338"/>
          </a:xfrm>
        </p:spPr>
        <p:txBody>
          <a:bodyPr>
            <a:normAutofit/>
          </a:bodyPr>
          <a:lstStyle/>
          <a:p>
            <a:r>
              <a:rPr lang="nb-NO">
                <a:latin typeface="Cambria" panose="02040503050406030204" pitchFamily="18" charset="0"/>
                <a:ea typeface="Cambria" panose="02040503050406030204" pitchFamily="18" charset="0"/>
              </a:rPr>
              <a:t>Referat fra drøftingsmøter bør inneholde</a:t>
            </a:r>
            <a:endParaRPr lang="nb-NO" b="1" u="sng">
              <a:latin typeface="Cambria" panose="02040503050406030204" pitchFamily="18" charset="0"/>
              <a:ea typeface="Cambria" panose="02040503050406030204" pitchFamily="18" charset="0"/>
            </a:endParaRPr>
          </a:p>
          <a:p>
            <a:pPr lvl="1"/>
            <a:r>
              <a:rPr lang="nb-NO">
                <a:latin typeface="Cambria" panose="02040503050406030204" pitchFamily="18" charset="0"/>
                <a:ea typeface="Cambria" panose="02040503050406030204" pitchFamily="18" charset="0"/>
              </a:rPr>
              <a:t>Tid og sted</a:t>
            </a:r>
          </a:p>
          <a:p>
            <a:pPr lvl="1"/>
            <a:r>
              <a:rPr lang="nb-NO">
                <a:latin typeface="Cambria" panose="02040503050406030204" pitchFamily="18" charset="0"/>
                <a:ea typeface="Cambria" panose="02040503050406030204" pitchFamily="18" charset="0"/>
              </a:rPr>
              <a:t>Tilstedeværelse/fravær</a:t>
            </a:r>
          </a:p>
          <a:p>
            <a:pPr lvl="1"/>
            <a:r>
              <a:rPr lang="nb-NO">
                <a:latin typeface="Cambria" panose="02040503050406030204" pitchFamily="18" charset="0"/>
                <a:ea typeface="Cambria" panose="02040503050406030204" pitchFamily="18" charset="0"/>
              </a:rPr>
              <a:t>Sakene der partenes synspunkter framkommer</a:t>
            </a:r>
          </a:p>
          <a:p>
            <a:pPr lvl="1"/>
            <a:r>
              <a:rPr lang="nb-NO">
                <a:latin typeface="Cambria" panose="02040503050406030204" pitchFamily="18" charset="0"/>
                <a:ea typeface="Cambria" panose="02040503050406030204" pitchFamily="18" charset="0"/>
              </a:rPr>
              <a:t>Eventuelle beslutninger</a:t>
            </a:r>
          </a:p>
          <a:p>
            <a:r>
              <a:rPr lang="nb-NO">
                <a:latin typeface="Cambria" panose="02040503050406030204" pitchFamily="18" charset="0"/>
                <a:ea typeface="Cambria" panose="02040503050406030204" pitchFamily="18" charset="0"/>
              </a:rPr>
              <a:t>Referat skrives av arbeidsgiver og godkjennes av samtlige møtedeltakerne før det gjøres kjent for de øvrige på arbeidsplassen</a:t>
            </a:r>
          </a:p>
          <a:p>
            <a:endParaRPr lang="nb-NO"/>
          </a:p>
        </p:txBody>
      </p:sp>
      <p:sp>
        <p:nvSpPr>
          <p:cNvPr id="4" name="TekstSylinder 3">
            <a:extLst>
              <a:ext uri="{FF2B5EF4-FFF2-40B4-BE49-F238E27FC236}">
                <a16:creationId xmlns:a16="http://schemas.microsoft.com/office/drawing/2014/main" id="{E3FABBCF-4745-4FBD-A8B3-FB49289B3FDB}"/>
              </a:ext>
            </a:extLst>
          </p:cNvPr>
          <p:cNvSpPr txBox="1"/>
          <p:nvPr/>
        </p:nvSpPr>
        <p:spPr>
          <a:xfrm>
            <a:off x="738130" y="609601"/>
            <a:ext cx="10719579" cy="769441"/>
          </a:xfrm>
          <a:prstGeom prst="rect">
            <a:avLst/>
          </a:prstGeom>
          <a:noFill/>
        </p:spPr>
        <p:txBody>
          <a:bodyPr wrap="square" rtlCol="0">
            <a:spAutoFit/>
          </a:bodyPr>
          <a:lstStyle/>
          <a:p>
            <a:r>
              <a:rPr lang="nb-NO" sz="4400">
                <a:latin typeface="Cambria" panose="02040503050406030204" pitchFamily="18" charset="0"/>
                <a:ea typeface="Cambria" panose="02040503050406030204" pitchFamily="18" charset="0"/>
              </a:rPr>
              <a:t>Hvordan praktisere etter Hovedavtalen?</a:t>
            </a:r>
          </a:p>
        </p:txBody>
      </p:sp>
    </p:spTree>
    <p:extLst>
      <p:ext uri="{BB962C8B-B14F-4D97-AF65-F5344CB8AC3E}">
        <p14:creationId xmlns:p14="http://schemas.microsoft.com/office/powerpoint/2010/main" val="1935984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838200" y="2291507"/>
            <a:ext cx="10515600" cy="3885455"/>
          </a:xfrm>
        </p:spPr>
        <p:txBody>
          <a:bodyPr/>
          <a:lstStyle/>
          <a:p>
            <a:r>
              <a:rPr lang="nb-NO">
                <a:latin typeface="Cambria" panose="02040503050406030204" pitchFamily="18" charset="0"/>
                <a:ea typeface="Cambria" panose="02040503050406030204" pitchFamily="18" charset="0"/>
              </a:rPr>
              <a:t>Møteplan</a:t>
            </a:r>
          </a:p>
          <a:p>
            <a:r>
              <a:rPr lang="nb-NO">
                <a:latin typeface="Cambria" panose="02040503050406030204" pitchFamily="18" charset="0"/>
                <a:ea typeface="Cambria" panose="02040503050406030204" pitchFamily="18" charset="0"/>
              </a:rPr>
              <a:t>Hovedavtalen</a:t>
            </a:r>
          </a:p>
          <a:p>
            <a:r>
              <a:rPr lang="nb-NO">
                <a:latin typeface="Cambria" panose="02040503050406030204" pitchFamily="18" charset="0"/>
                <a:ea typeface="Cambria" panose="02040503050406030204" pitchFamily="18" charset="0"/>
              </a:rPr>
              <a:t>Rutiner for informasjon</a:t>
            </a:r>
          </a:p>
          <a:p>
            <a:r>
              <a:rPr lang="nb-NO">
                <a:latin typeface="Cambria" panose="02040503050406030204" pitchFamily="18" charset="0"/>
                <a:ea typeface="Cambria" panose="02040503050406030204" pitchFamily="18" charset="0"/>
              </a:rPr>
              <a:t>Rutiner for forberedelser</a:t>
            </a:r>
          </a:p>
          <a:p>
            <a:r>
              <a:rPr lang="nb-NO">
                <a:latin typeface="Cambria" panose="02040503050406030204" pitchFamily="18" charset="0"/>
                <a:ea typeface="Cambria" panose="02040503050406030204" pitchFamily="18" charset="0"/>
              </a:rPr>
              <a:t>Rutiner for evaluering</a:t>
            </a:r>
            <a:endParaRPr lang="en-US">
              <a:latin typeface="Cambria" panose="02040503050406030204" pitchFamily="18" charset="0"/>
              <a:ea typeface="Cambria" panose="02040503050406030204" pitchFamily="18" charset="0"/>
            </a:endParaRPr>
          </a:p>
        </p:txBody>
      </p:sp>
      <p:sp>
        <p:nvSpPr>
          <p:cNvPr id="4" name="TekstSylinder 3">
            <a:extLst>
              <a:ext uri="{FF2B5EF4-FFF2-40B4-BE49-F238E27FC236}">
                <a16:creationId xmlns:a16="http://schemas.microsoft.com/office/drawing/2014/main" id="{6D87CC70-542C-430A-8C05-312657258C47}"/>
              </a:ext>
            </a:extLst>
          </p:cNvPr>
          <p:cNvSpPr txBox="1"/>
          <p:nvPr/>
        </p:nvSpPr>
        <p:spPr>
          <a:xfrm>
            <a:off x="838200" y="443539"/>
            <a:ext cx="10058399" cy="1446550"/>
          </a:xfrm>
          <a:prstGeom prst="rect">
            <a:avLst/>
          </a:prstGeom>
          <a:noFill/>
        </p:spPr>
        <p:txBody>
          <a:bodyPr wrap="square" rtlCol="0">
            <a:spAutoFit/>
          </a:bodyPr>
          <a:lstStyle/>
          <a:p>
            <a:r>
              <a:rPr lang="nb-NO" sz="4400">
                <a:latin typeface="Cambria" panose="02040503050406030204" pitchFamily="18" charset="0"/>
                <a:ea typeface="Cambria" panose="02040503050406030204" pitchFamily="18" charset="0"/>
              </a:rPr>
              <a:t>Praktisering: Første informasjons- og drøftingsmøte</a:t>
            </a:r>
          </a:p>
        </p:txBody>
      </p:sp>
    </p:spTree>
    <p:extLst>
      <p:ext uri="{BB962C8B-B14F-4D97-AF65-F5344CB8AC3E}">
        <p14:creationId xmlns:p14="http://schemas.microsoft.com/office/powerpoint/2010/main" val="1041712717"/>
      </p:ext>
    </p:extLst>
  </p:cSld>
  <p:clrMapOvr>
    <a:masterClrMapping/>
  </p:clrMapOvr>
</p:sld>
</file>

<file path=ppt/theme/theme1.xml><?xml version="1.0" encoding="utf-8"?>
<a:theme xmlns:a="http://schemas.openxmlformats.org/drawingml/2006/main" name="1_2020 REDESIGN">
  <a:themeElements>
    <a:clrScheme name="Redesign 2020 okt">
      <a:dk1>
        <a:srgbClr val="000000"/>
      </a:dk1>
      <a:lt1>
        <a:srgbClr val="FFFFFF"/>
      </a:lt1>
      <a:dk2>
        <a:srgbClr val="005C64"/>
      </a:dk2>
      <a:lt2>
        <a:srgbClr val="FFFFFF"/>
      </a:lt2>
      <a:accent1>
        <a:srgbClr val="005C64"/>
      </a:accent1>
      <a:accent2>
        <a:srgbClr val="EF7D00"/>
      </a:accent2>
      <a:accent3>
        <a:srgbClr val="57758E"/>
      </a:accent3>
      <a:accent4>
        <a:srgbClr val="839BB1"/>
      </a:accent4>
      <a:accent5>
        <a:srgbClr val="7C7C7C"/>
      </a:accent5>
      <a:accent6>
        <a:srgbClr val="E7E7E7"/>
      </a:accent6>
      <a:hlink>
        <a:srgbClr val="EF7D00"/>
      </a:hlink>
      <a:folHlink>
        <a:srgbClr val="57758E"/>
      </a:folHlink>
    </a:clrScheme>
    <a:fontScheme name="Egendefinert 2">
      <a:majorFont>
        <a:latin typeface="Segoe UI Semilight"/>
        <a:ea typeface=""/>
        <a:cs typeface=""/>
      </a:majorFont>
      <a:minorFont>
        <a:latin typeface="Segoe UI Semi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2 PPT mal" id="{A29A5142-2B22-4BA9-B6BB-144DF98C2A5D}" vid="{B2E9E9C3-5495-4D92-A870-E1D4184EC058}"/>
    </a:ext>
  </a:extLst>
</a:theme>
</file>

<file path=ppt/theme/theme2.xml><?xml version="1.0" encoding="utf-8"?>
<a:theme xmlns:a="http://schemas.openxmlformats.org/drawingml/2006/main" name="Egendefinert utformin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8C8395D52899FA428B1B578D2659377B" ma:contentTypeVersion="13" ma:contentTypeDescription="Opprett et nytt dokument." ma:contentTypeScope="" ma:versionID="91a2e4bc68078e562f33401092722544">
  <xsd:schema xmlns:xsd="http://www.w3.org/2001/XMLSchema" xmlns:xs="http://www.w3.org/2001/XMLSchema" xmlns:p="http://schemas.microsoft.com/office/2006/metadata/properties" xmlns:ns2="4b2047c1-9033-4c62-971c-3c436e064404" xmlns:ns3="a89606a9-b5d4-4a8b-83f2-6591a3672e2c" targetNamespace="http://schemas.microsoft.com/office/2006/metadata/properties" ma:root="true" ma:fieldsID="9e5ff88aa9d3690effe79101d5de543c" ns2:_="" ns3:_="">
    <xsd:import namespace="4b2047c1-9033-4c62-971c-3c436e064404"/>
    <xsd:import namespace="a89606a9-b5d4-4a8b-83f2-6591a3672e2c"/>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2047c1-9033-4c62-971c-3c436e0644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Bildemerkelapper" ma:readOnly="false" ma:fieldId="{5cf76f15-5ced-4ddc-b409-7134ff3c332f}" ma:taxonomyMulti="true" ma:sspId="f9ba4ed1-2c55-4ae7-b763-4d8bb1447451"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89606a9-b5d4-4a8b-83f2-6591a3672e2c" elementFormDefault="qualified">
    <xsd:import namespace="http://schemas.microsoft.com/office/2006/documentManagement/types"/>
    <xsd:import namespace="http://schemas.microsoft.com/office/infopath/2007/PartnerControls"/>
    <xsd:element name="SharedWithUsers" ma:index="15"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lingsdetaljer" ma:internalName="SharedWithDetails" ma:readOnly="true">
      <xsd:simpleType>
        <xsd:restriction base="dms:Note">
          <xsd:maxLength value="255"/>
        </xsd:restriction>
      </xsd:simpleType>
    </xsd:element>
    <xsd:element name="TaxCatchAll" ma:index="19" nillable="true" ma:displayName="Taxonomy Catch All Column" ma:hidden="true" ma:list="{91924f68-44e4-4791-96f4-d7aa51ef9053}" ma:internalName="TaxCatchAll" ma:showField="CatchAllData" ma:web="a89606a9-b5d4-4a8b-83f2-6591a3672e2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holdstype"/>
        <xsd:element ref="dc:title" minOccurs="0" maxOccurs="1" ma:index="4" ma:displayName="Tit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a89606a9-b5d4-4a8b-83f2-6591a3672e2c" xsi:nil="true"/>
    <lcf76f155ced4ddcb4097134ff3c332f xmlns="4b2047c1-9033-4c62-971c-3c436e064404">
      <Terms xmlns="http://schemas.microsoft.com/office/infopath/2007/PartnerControls"/>
    </lcf76f155ced4ddcb4097134ff3c332f>
    <SharedWithUsers xmlns="a89606a9-b5d4-4a8b-83f2-6591a3672e2c">
      <UserInfo>
        <DisplayName>Anne-Lise Alfstad Nordli</DisplayName>
        <AccountId>73</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451D7C5-57A9-4220-9D99-F8FBE745711C}">
  <ds:schemaRefs>
    <ds:schemaRef ds:uri="4b2047c1-9033-4c62-971c-3c436e064404"/>
    <ds:schemaRef ds:uri="a89606a9-b5d4-4a8b-83f2-6591a3672e2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C04D8AE-EE59-47FE-9905-C982C7C9C1F4}">
  <ds:schemaRefs>
    <ds:schemaRef ds:uri="http://purl.org/dc/elements/1.1/"/>
    <ds:schemaRef ds:uri="4b2047c1-9033-4c62-971c-3c436e064404"/>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a89606a9-b5d4-4a8b-83f2-6591a3672e2c"/>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28D9B723-F271-4CEB-8487-95532A63055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2131</Words>
  <Application>Microsoft Office PowerPoint</Application>
  <PresentationFormat>Widescreen</PresentationFormat>
  <Paragraphs>181</Paragraphs>
  <Slides>16</Slides>
  <Notes>15</Notes>
  <HiddenSlides>0</HiddenSlides>
  <MMClips>0</MMClips>
  <ScaleCrop>false</ScaleCrop>
  <HeadingPairs>
    <vt:vector size="6" baseType="variant">
      <vt:variant>
        <vt:lpstr>Brukte skrifter</vt:lpstr>
      </vt:variant>
      <vt:variant>
        <vt:i4>6</vt:i4>
      </vt:variant>
      <vt:variant>
        <vt:lpstr>Tema</vt:lpstr>
      </vt:variant>
      <vt:variant>
        <vt:i4>2</vt:i4>
      </vt:variant>
      <vt:variant>
        <vt:lpstr>Lysbildetitler</vt:lpstr>
      </vt:variant>
      <vt:variant>
        <vt:i4>16</vt:i4>
      </vt:variant>
    </vt:vector>
  </HeadingPairs>
  <TitlesOfParts>
    <vt:vector size="24" baseType="lpstr">
      <vt:lpstr>Arial</vt:lpstr>
      <vt:lpstr>Calibri</vt:lpstr>
      <vt:lpstr>Calibri Light</vt:lpstr>
      <vt:lpstr>Cambria</vt:lpstr>
      <vt:lpstr>Segoe UI Light</vt:lpstr>
      <vt:lpstr>Segoe UI Semilight</vt:lpstr>
      <vt:lpstr>1_2020 REDESIGN</vt:lpstr>
      <vt:lpstr>Egendefinert utforming</vt:lpstr>
      <vt:lpstr>Case-midtside  </vt:lpstr>
      <vt:lpstr>Utsatt oppussing skaper bruduljer</vt:lpstr>
      <vt:lpstr>Oppgave 1</vt:lpstr>
      <vt:lpstr>HOVEDAVTALEN  </vt:lpstr>
      <vt:lpstr>PowerPoint-presentasjon</vt:lpstr>
      <vt:lpstr>PowerPoint-presentasjon</vt:lpstr>
      <vt:lpstr>Samhandlingsformer</vt:lpstr>
      <vt:lpstr>PowerPoint-presentasjon</vt:lpstr>
      <vt:lpstr>PowerPoint-presentasjon</vt:lpstr>
      <vt:lpstr>Oppgave 2</vt:lpstr>
      <vt:lpstr>Oppgave 3</vt:lpstr>
      <vt:lpstr>Oppgave 4</vt:lpstr>
      <vt:lpstr>Oppgave 5</vt:lpstr>
      <vt:lpstr>Oppgave 5 -forts</vt:lpstr>
      <vt:lpstr>Oppgave 5 -forts</vt:lpstr>
      <vt:lpstr>Oppgave 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Hilde Martine Hernes</dc:creator>
  <cp:lastModifiedBy>Siri Reinertsen</cp:lastModifiedBy>
  <cp:revision>1</cp:revision>
  <dcterms:created xsi:type="dcterms:W3CDTF">2021-03-22T15:02:45Z</dcterms:created>
  <dcterms:modified xsi:type="dcterms:W3CDTF">2023-09-25T10:51:40Z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0x0101008C8395D52899FA428B1B578D2659377B</vt:lpwstr>
  </property>
  <property fmtid="{D5CDD505-2E9C-101B-9397-08002B2CF9AE}" pid="3" name="MediaServiceImageTags">
    <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y fmtid="{D5CDD505-2E9C-101B-9397-08002B2CF9AE}" pid="10" name="SharedWithUsers">
    <vt:lpwstr>73;#Anne-Lise Alfstad Nordli</vt:lpwstr>
  </property>
  <property fmtid="{D5CDD505-2E9C-101B-9397-08002B2CF9AE}" pid="11" name="Order">
    <vt:r8>3000</vt:r8>
  </property>
</Properties>
</file>